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CAEF-424E-4E39-9054-CAAA191AA0BB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D3F-5D45-473F-BCBE-600254BF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4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CAEF-424E-4E39-9054-CAAA191AA0BB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D3F-5D45-473F-BCBE-600254BF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8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CAEF-424E-4E39-9054-CAAA191AA0BB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D3F-5D45-473F-BCBE-600254BF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1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CAEF-424E-4E39-9054-CAAA191AA0BB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D3F-5D45-473F-BCBE-600254BF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8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CAEF-424E-4E39-9054-CAAA191AA0BB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D3F-5D45-473F-BCBE-600254BF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CAEF-424E-4E39-9054-CAAA191AA0BB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D3F-5D45-473F-BCBE-600254BF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9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CAEF-424E-4E39-9054-CAAA191AA0BB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D3F-5D45-473F-BCBE-600254BF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0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CAEF-424E-4E39-9054-CAAA191AA0BB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D3F-5D45-473F-BCBE-600254BF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8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CAEF-424E-4E39-9054-CAAA191AA0BB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D3F-5D45-473F-BCBE-600254BF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4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CAEF-424E-4E39-9054-CAAA191AA0BB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D3F-5D45-473F-BCBE-600254BF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5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CAEF-424E-4E39-9054-CAAA191AA0BB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0D3F-5D45-473F-BCBE-600254BF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CAEF-424E-4E39-9054-CAAA191AA0BB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0D3F-5D45-473F-BCBE-600254BF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1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jpg"/><Relationship Id="rId5" Type="http://schemas.openxmlformats.org/officeDocument/2006/relationships/image" Target="../media/image8.jpg"/><Relationship Id="rId10" Type="http://schemas.openxmlformats.org/officeDocument/2006/relationships/image" Target="../media/image12.jp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88" y="135831"/>
            <a:ext cx="72143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" y="135831"/>
            <a:ext cx="1584559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33"/>
          <a:stretch/>
        </p:blipFill>
        <p:spPr>
          <a:xfrm>
            <a:off x="2854812" y="135831"/>
            <a:ext cx="1097280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42" y="135831"/>
            <a:ext cx="685800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519" y="1419333"/>
            <a:ext cx="44553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057" y="1419333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3573" y="1419333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2298" y="1415318"/>
            <a:ext cx="196814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98" y="135831"/>
            <a:ext cx="1584559" cy="1371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65833" y="1419333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13" y="135831"/>
            <a:ext cx="1371600" cy="137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27578" y="1414908"/>
            <a:ext cx="338968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no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0" y="1796991"/>
            <a:ext cx="721435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04" y="1796991"/>
            <a:ext cx="1584559" cy="1371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0001" y="3080493"/>
            <a:ext cx="44553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11539" y="3080493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23" y="1796991"/>
            <a:ext cx="1371600" cy="137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67819" y="3080493"/>
            <a:ext cx="481187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stop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42" y="1796991"/>
            <a:ext cx="685800" cy="1371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22298" y="3076478"/>
            <a:ext cx="196814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68" y="1796991"/>
            <a:ext cx="1584559" cy="1371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15703" y="3080493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r="13312" b="13633"/>
          <a:stretch/>
        </p:blipFill>
        <p:spPr>
          <a:xfrm>
            <a:off x="7032216" y="2025591"/>
            <a:ext cx="945755" cy="914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r="13312" b="13633"/>
          <a:stretch/>
        </p:blipFill>
        <p:spPr>
          <a:xfrm>
            <a:off x="7977971" y="2025591"/>
            <a:ext cx="945755" cy="91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r="13312" b="13633"/>
          <a:stretch/>
        </p:blipFill>
        <p:spPr>
          <a:xfrm>
            <a:off x="8923726" y="2025591"/>
            <a:ext cx="945755" cy="9144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277442" y="3076478"/>
            <a:ext cx="338968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go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66546" y="3069367"/>
            <a:ext cx="338968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go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89512" y="3069367"/>
            <a:ext cx="338968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go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t="1619" r="44579" b="50763"/>
          <a:stretch/>
        </p:blipFill>
        <p:spPr>
          <a:xfrm>
            <a:off x="73450" y="3709540"/>
            <a:ext cx="938370" cy="914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9" y="3496180"/>
            <a:ext cx="1143000" cy="1143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316216" y="4709531"/>
            <a:ext cx="338968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2698" y="4708784"/>
            <a:ext cx="338968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oh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97" y="3761382"/>
            <a:ext cx="529052" cy="100584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297237" y="4707959"/>
            <a:ext cx="44553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you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81" y="3852822"/>
            <a:ext cx="1056373" cy="9144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152803" y="4700339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98" y="3764725"/>
            <a:ext cx="502920" cy="100584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423061" y="4725522"/>
            <a:ext cx="196814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12263" y="4713472"/>
            <a:ext cx="85981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goodbye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99171" y="4733592"/>
            <a:ext cx="172415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hello    hello </a:t>
            </a:r>
            <a:r>
              <a:rPr lang="en-US" sz="1662" dirty="0" err="1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hello</a:t>
            </a:r>
            <a:endParaRPr lang="en-US" sz="1662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83" y="3868157"/>
            <a:ext cx="1056373" cy="9144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017642" y="4704598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9" t="26088" r="32580" b="39727"/>
          <a:stretch/>
        </p:blipFill>
        <p:spPr>
          <a:xfrm>
            <a:off x="5849309" y="4401462"/>
            <a:ext cx="331470" cy="36576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813099" y="4715579"/>
            <a:ext cx="43354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and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2" y="5488861"/>
            <a:ext cx="502920" cy="100584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83775" y="6494701"/>
            <a:ext cx="196814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22441" r="798" b="992"/>
          <a:stretch/>
        </p:blipFill>
        <p:spPr>
          <a:xfrm>
            <a:off x="767622" y="5123101"/>
            <a:ext cx="1765966" cy="1371600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1045368" y="6494701"/>
            <a:ext cx="1098792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don’t know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4445" r="8857" b="11005"/>
          <a:stretch/>
        </p:blipFill>
        <p:spPr>
          <a:xfrm>
            <a:off x="2654659" y="5634342"/>
            <a:ext cx="1124481" cy="8603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09" y="5495806"/>
            <a:ext cx="529052" cy="100584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859814" y="6442383"/>
            <a:ext cx="44553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you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68" y="5587246"/>
            <a:ext cx="1056373" cy="9144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715380" y="6434763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47180" y="6447896"/>
            <a:ext cx="85981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goodbye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27" y="5477139"/>
            <a:ext cx="502920" cy="100584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998490" y="6437936"/>
            <a:ext cx="196814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12" y="5580571"/>
            <a:ext cx="1056373" cy="9144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7590494" y="6447896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739427" y="6455873"/>
            <a:ext cx="55204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hello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83" y="5580571"/>
            <a:ext cx="1280160" cy="914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93" y="5569955"/>
            <a:ext cx="1381710" cy="914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2" name="TextBox 81"/>
          <p:cNvSpPr txBox="1"/>
          <p:nvPr/>
        </p:nvSpPr>
        <p:spPr>
          <a:xfrm>
            <a:off x="2955308" y="6448959"/>
            <a:ext cx="492857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why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00" y="3414831"/>
            <a:ext cx="2072565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67" y="3398463"/>
            <a:ext cx="1920240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204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38" y="135831"/>
            <a:ext cx="72143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97" y="135831"/>
            <a:ext cx="1584559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" y="135831"/>
            <a:ext cx="685800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5469" y="1419333"/>
            <a:ext cx="44553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4532" y="1419333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9773" y="1419333"/>
            <a:ext cx="504783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high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798" y="1415318"/>
            <a:ext cx="196814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73" y="135831"/>
            <a:ext cx="1584559" cy="1371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70608" y="1419333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7578" y="1414908"/>
            <a:ext cx="44553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low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0" y="1796991"/>
            <a:ext cx="721435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4" y="1796991"/>
            <a:ext cx="1584559" cy="1371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0001" y="3080493"/>
            <a:ext cx="44553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2489" y="3080493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3994" y="3080493"/>
            <a:ext cx="492857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why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42" y="1796991"/>
            <a:ext cx="685800" cy="1371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22298" y="3076478"/>
            <a:ext cx="196814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68" y="1796991"/>
            <a:ext cx="1584559" cy="1371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15703" y="3080493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t="1619" r="44579" b="50763"/>
          <a:stretch/>
        </p:blipFill>
        <p:spPr>
          <a:xfrm>
            <a:off x="73450" y="3709540"/>
            <a:ext cx="938370" cy="914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9" y="3496180"/>
            <a:ext cx="1143000" cy="1143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316216" y="4709531"/>
            <a:ext cx="338968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2698" y="4708784"/>
            <a:ext cx="338968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oh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97" y="3761382"/>
            <a:ext cx="529052" cy="100584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297237" y="4707959"/>
            <a:ext cx="44553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you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81" y="3852822"/>
            <a:ext cx="1056373" cy="9144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152803" y="4700339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98" y="3764725"/>
            <a:ext cx="502920" cy="100584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423061" y="4715997"/>
            <a:ext cx="196814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12263" y="4713472"/>
            <a:ext cx="85981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goodbye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99171" y="4733592"/>
            <a:ext cx="172415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hello    hello </a:t>
            </a:r>
            <a:r>
              <a:rPr lang="en-US" sz="1662" dirty="0" err="1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hello</a:t>
            </a:r>
            <a:endParaRPr lang="en-US" sz="1662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83" y="3868157"/>
            <a:ext cx="1056373" cy="9144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017642" y="4704598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9" t="26088" r="32580" b="39727"/>
          <a:stretch/>
        </p:blipFill>
        <p:spPr>
          <a:xfrm>
            <a:off x="5849309" y="4401462"/>
            <a:ext cx="331470" cy="36576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812207" y="4715997"/>
            <a:ext cx="43354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and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2" y="5488861"/>
            <a:ext cx="502920" cy="100584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83775" y="6494701"/>
            <a:ext cx="196814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22441" r="798" b="992"/>
          <a:stretch/>
        </p:blipFill>
        <p:spPr>
          <a:xfrm>
            <a:off x="767622" y="5123101"/>
            <a:ext cx="1765966" cy="1371600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1049178" y="6494701"/>
            <a:ext cx="1098792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don’t know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4445" r="8857" b="11005"/>
          <a:stretch/>
        </p:blipFill>
        <p:spPr>
          <a:xfrm>
            <a:off x="2654659" y="5634342"/>
            <a:ext cx="1124481" cy="8603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09" y="5495806"/>
            <a:ext cx="529052" cy="100584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859814" y="6442383"/>
            <a:ext cx="44553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you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68" y="5587246"/>
            <a:ext cx="1056373" cy="9144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715380" y="6434763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47180" y="6447896"/>
            <a:ext cx="859816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goodbye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27" y="5477139"/>
            <a:ext cx="502920" cy="100584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998490" y="6437936"/>
            <a:ext cx="196814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12" y="5580571"/>
            <a:ext cx="1056373" cy="9144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7590494" y="6447896"/>
            <a:ext cx="40995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739427" y="6450158"/>
            <a:ext cx="552040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hello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83" y="5580571"/>
            <a:ext cx="1280160" cy="914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93" y="5569955"/>
            <a:ext cx="1381710" cy="914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2" name="TextBox 81"/>
          <p:cNvSpPr txBox="1"/>
          <p:nvPr/>
        </p:nvSpPr>
        <p:spPr>
          <a:xfrm>
            <a:off x="2955308" y="6448959"/>
            <a:ext cx="492857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why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00" y="3414831"/>
            <a:ext cx="2072565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67" y="3398463"/>
            <a:ext cx="1920240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4445" r="8857" b="11005"/>
          <a:stretch/>
        </p:blipFill>
        <p:spPr>
          <a:xfrm>
            <a:off x="2720325" y="1970434"/>
            <a:ext cx="1493890" cy="114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22441" r="798" b="992"/>
          <a:stretch/>
        </p:blipFill>
        <p:spPr>
          <a:xfrm>
            <a:off x="7818024" y="1796991"/>
            <a:ext cx="1765966" cy="1371600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/>
        </p:spPr>
      </p:pic>
      <p:sp>
        <p:nvSpPr>
          <p:cNvPr id="78" name="TextBox 77"/>
          <p:cNvSpPr txBox="1"/>
          <p:nvPr/>
        </p:nvSpPr>
        <p:spPr>
          <a:xfrm>
            <a:off x="8103258" y="3111441"/>
            <a:ext cx="1098792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don’t know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94" y="1803648"/>
            <a:ext cx="685800" cy="137160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7301150" y="3092660"/>
            <a:ext cx="196814" cy="307984"/>
          </a:xfrm>
          <a:prstGeom prst="rect">
            <a:avLst/>
          </a:prstGeom>
          <a:noFill/>
          <a:ln>
            <a:noFill/>
          </a:ln>
        </p:spPr>
        <p:txBody>
          <a:bodyPr vert="horz" wrap="none" lIns="62308" tIns="31154" rIns="62308" bIns="31154" anchorCtr="0" compatLnSpc="0">
            <a:spAutoFit/>
          </a:bodyPr>
          <a:lstStyle/>
          <a:p>
            <a:pPr hangingPunct="0"/>
            <a:r>
              <a:rPr lang="en-US" sz="1662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r="33654"/>
          <a:stretch/>
        </p:blipFill>
        <p:spPr>
          <a:xfrm>
            <a:off x="2781742" y="97731"/>
            <a:ext cx="1369255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r="51375"/>
          <a:stretch/>
        </p:blipFill>
        <p:spPr>
          <a:xfrm>
            <a:off x="7650381" y="106123"/>
            <a:ext cx="92791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8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70</Words>
  <Application>Microsoft Office PowerPoint</Application>
  <PresentationFormat>A4 Paper (210x297 mm)</PresentationFormat>
  <Paragraphs>63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Microsoft YaHei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Duss</dc:creator>
  <cp:lastModifiedBy>Christopher Duss</cp:lastModifiedBy>
  <cp:revision>24</cp:revision>
  <dcterms:created xsi:type="dcterms:W3CDTF">2016-04-04T10:10:39Z</dcterms:created>
  <dcterms:modified xsi:type="dcterms:W3CDTF">2016-04-04T14:24:01Z</dcterms:modified>
</cp:coreProperties>
</file>