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2"/>
  </p:notesMasterIdLst>
  <p:sldIdLst>
    <p:sldId id="283" r:id="rId2"/>
    <p:sldId id="258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33"/>
    <a:srgbClr val="FFE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11D6A-BFF6-4918-88D5-4E60A884B42A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D6E1-BC5C-4461-87CF-5BB70E78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0" y="1295590"/>
            <a:ext cx="9980428" cy="4129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70228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3350239"/>
            <a:ext cx="6919414" cy="3590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57" y="10662"/>
            <a:ext cx="1586167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77" y="22204"/>
            <a:ext cx="164592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83" y="0"/>
            <a:ext cx="1286561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14" y="10662"/>
            <a:ext cx="2468880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4" y="1731162"/>
            <a:ext cx="1102712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5" y="1704320"/>
            <a:ext cx="1761423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07" y="1723031"/>
            <a:ext cx="2047894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39" y="1718672"/>
            <a:ext cx="1586167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82" y="1718672"/>
            <a:ext cx="1102712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0" y="1706310"/>
            <a:ext cx="1586167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17" y="327546"/>
            <a:ext cx="9993912" cy="3198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70" y="3985146"/>
            <a:ext cx="10058947" cy="2507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4" y="2252726"/>
            <a:ext cx="373726" cy="51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18" y="14371"/>
            <a:ext cx="4312690" cy="1933005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49" y="1701057"/>
            <a:ext cx="7547509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80" y="3473684"/>
            <a:ext cx="4287253" cy="1992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09" y="4957011"/>
            <a:ext cx="6887788" cy="19981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70232" y="4494079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(3x)</a:t>
            </a:r>
          </a:p>
        </p:txBody>
      </p:sp>
    </p:spTree>
    <p:extLst>
      <p:ext uri="{BB962C8B-B14F-4D97-AF65-F5344CB8AC3E}">
        <p14:creationId xmlns:p14="http://schemas.microsoft.com/office/powerpoint/2010/main" val="2342337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182149"/>
            <a:ext cx="9906000" cy="29898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2532" y="2062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1388" y="2062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6180" y="2062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1" y="3368840"/>
            <a:ext cx="4682740" cy="365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51" y="3368840"/>
            <a:ext cx="468274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47" y="-81988"/>
            <a:ext cx="6729663" cy="3588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6"/>
          <a:stretch/>
        </p:blipFill>
        <p:spPr>
          <a:xfrm>
            <a:off x="-96252" y="3415264"/>
            <a:ext cx="3673722" cy="19202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48" y="5041232"/>
            <a:ext cx="7496468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7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10" y="96253"/>
            <a:ext cx="7908074" cy="3602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" y="754536"/>
            <a:ext cx="151676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071"/>
            <a:ext cx="151676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10" y="3998616"/>
            <a:ext cx="8339914" cy="24589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83801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535"/>
            <a:ext cx="151676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" y="715512"/>
            <a:ext cx="1516760" cy="228600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6" y="101818"/>
            <a:ext cx="8373079" cy="33285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7" y="4155746"/>
            <a:ext cx="8244961" cy="21093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83" y="4158931"/>
            <a:ext cx="2602758" cy="17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4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367"/>
            <a:ext cx="151676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410"/>
            <a:ext cx="1516760" cy="228600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18" y="77544"/>
            <a:ext cx="6673754" cy="3508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55" y="3918128"/>
            <a:ext cx="8377451" cy="25534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56847" y="4094331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F Slapstick Comic" panose="00000400000000000000" pitchFamily="2" charset="0"/>
              </a:rPr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153658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170"/>
            <a:ext cx="1516760" cy="228600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1" y="655091"/>
            <a:ext cx="8274308" cy="2552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7"/>
          <a:stretch/>
        </p:blipFill>
        <p:spPr>
          <a:xfrm>
            <a:off x="-150126" y="3430660"/>
            <a:ext cx="3528397" cy="3200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4" y="4752214"/>
            <a:ext cx="5156580" cy="1744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3" r="1354"/>
          <a:stretch/>
        </p:blipFill>
        <p:spPr>
          <a:xfrm>
            <a:off x="2306466" y="3442967"/>
            <a:ext cx="240963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4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10911</TotalTime>
  <Words>47</Words>
  <Application>Microsoft Office PowerPoint</Application>
  <PresentationFormat>A4 Paper (210x297 mm)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SF Slapstick Comic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861</cp:revision>
  <dcterms:created xsi:type="dcterms:W3CDTF">2016-04-05T10:07:34Z</dcterms:created>
  <dcterms:modified xsi:type="dcterms:W3CDTF">2017-04-27T03:08:51Z</dcterms:modified>
</cp:coreProperties>
</file>