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7"/>
  </p:notesMasterIdLst>
  <p:sldIdLst>
    <p:sldId id="283" r:id="rId2"/>
    <p:sldId id="258" r:id="rId3"/>
    <p:sldId id="284" r:id="rId4"/>
    <p:sldId id="285" r:id="rId5"/>
    <p:sldId id="286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4660"/>
  </p:normalViewPr>
  <p:slideViewPr>
    <p:cSldViewPr snapToGrid="0">
      <p:cViewPr>
        <p:scale>
          <a:sx n="70" d="100"/>
          <a:sy n="70" d="100"/>
        </p:scale>
        <p:origin x="87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23" y="25111"/>
            <a:ext cx="9906000" cy="6826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1064" y="656387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</p:spTree>
    <p:extLst>
      <p:ext uri="{BB962C8B-B14F-4D97-AF65-F5344CB8AC3E}">
        <p14:creationId xmlns:p14="http://schemas.microsoft.com/office/powerpoint/2010/main" val="287022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1064" y="656387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1" y="38949"/>
            <a:ext cx="7893674" cy="3636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7" y="3971501"/>
            <a:ext cx="10287872" cy="24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1064" y="656387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1" y="-27296"/>
            <a:ext cx="7342496" cy="3625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3039267"/>
            <a:ext cx="7942997" cy="40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1064" y="656387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0" y="30000"/>
            <a:ext cx="8698893" cy="3658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" y="3807955"/>
            <a:ext cx="9826388" cy="28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2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1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1064" y="656387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12" y="136477"/>
            <a:ext cx="10132648" cy="3477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9" y="3425570"/>
            <a:ext cx="7231878" cy="363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49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10840</TotalTime>
  <Words>19</Words>
  <Application>Microsoft Office PowerPoint</Application>
  <PresentationFormat>A4 Paper (210x297 mm)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793</cp:revision>
  <dcterms:created xsi:type="dcterms:W3CDTF">2016-04-05T10:07:34Z</dcterms:created>
  <dcterms:modified xsi:type="dcterms:W3CDTF">2017-04-09T09:01:39Z</dcterms:modified>
</cp:coreProperties>
</file>