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59" r:id="rId3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FFEEAA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970" autoAdjust="0"/>
    <p:restoredTop sz="94660"/>
  </p:normalViewPr>
  <p:slideViewPr>
    <p:cSldViewPr snapToGrid="0">
      <p:cViewPr>
        <p:scale>
          <a:sx n="70" d="100"/>
          <a:sy n="70" d="100"/>
        </p:scale>
        <p:origin x="202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9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7" indent="0" algn="ctr">
              <a:buNone/>
              <a:defRPr sz="1200"/>
            </a:lvl7pPr>
            <a:lvl8pPr marL="2400063" indent="0" algn="ctr">
              <a:buNone/>
              <a:defRPr sz="1200"/>
            </a:lvl8pPr>
            <a:lvl9pPr marL="274292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4/9/2017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2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4/9/2017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84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5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5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4/9/2017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99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4/9/2017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893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8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4/9/2017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5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4/9/2017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174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9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4"/>
            <a:ext cx="2901255" cy="53221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9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4"/>
            <a:ext cx="2915543" cy="53221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4/9/2017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43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4/9/2017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9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4/9/2017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37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426285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4/9/2017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38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426285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9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7" indent="0">
              <a:buNone/>
              <a:defRPr sz="1500"/>
            </a:lvl7pPr>
            <a:lvl8pPr marL="2400063" indent="0">
              <a:buNone/>
              <a:defRPr sz="1500"/>
            </a:lvl8pPr>
            <a:lvl9pPr marL="2742929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4/9/2017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58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5C469-34EC-4661-8AC1-9B05577DB811}" type="datetimeFigureOut">
              <a:rPr lang="en-US" smtClean="0"/>
              <a:t>4/9/2017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9181399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96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3" indent="-171433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9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4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30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7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3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-36274" y="-60160"/>
            <a:ext cx="275918" cy="368727"/>
          </a:xfrm>
          <a:prstGeom prst="rect">
            <a:avLst/>
          </a:prstGeom>
          <a:noFill/>
          <a:ln>
            <a:noFill/>
          </a:ln>
        </p:spPr>
        <p:txBody>
          <a:bodyPr vert="horz" wrap="none" lIns="73125" tIns="36562" rIns="73125" bIns="36562" anchorCtr="0" compatLnSpc="0">
            <a:spAutoFit/>
          </a:bodyPr>
          <a:lstStyle/>
          <a:p>
            <a:pPr algn="ctr" hangingPunct="0"/>
            <a:r>
              <a:rPr lang="en-US" sz="2000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49267" y="962691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3"/>
          <a:stretch/>
        </p:blipFill>
        <p:spPr>
          <a:xfrm>
            <a:off x="101685" y="33106"/>
            <a:ext cx="6296650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72" y="3008243"/>
            <a:ext cx="7015992" cy="18268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20" y="4927823"/>
            <a:ext cx="5554980" cy="274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37" y="7264116"/>
            <a:ext cx="5436042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46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25" y="6865236"/>
            <a:ext cx="6310616" cy="317296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-36274" y="-60160"/>
            <a:ext cx="275918" cy="368727"/>
          </a:xfrm>
          <a:prstGeom prst="rect">
            <a:avLst/>
          </a:prstGeom>
          <a:noFill/>
          <a:ln>
            <a:noFill/>
          </a:ln>
        </p:spPr>
        <p:txBody>
          <a:bodyPr vert="horz" wrap="none" lIns="73125" tIns="36562" rIns="73125" bIns="36562" anchorCtr="0" compatLnSpc="0">
            <a:spAutoFit/>
          </a:bodyPr>
          <a:lstStyle/>
          <a:p>
            <a:pPr algn="ctr" hangingPunct="0"/>
            <a:r>
              <a:rPr lang="en-US" sz="2000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73626" y="962691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1"/>
          <a:stretch/>
        </p:blipFill>
        <p:spPr>
          <a:xfrm>
            <a:off x="212034" y="42400"/>
            <a:ext cx="6573078" cy="26118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" y="2706195"/>
            <a:ext cx="6798365" cy="19654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3"/>
          <a:stretch/>
        </p:blipFill>
        <p:spPr>
          <a:xfrm>
            <a:off x="-204719" y="4684573"/>
            <a:ext cx="7042247" cy="231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382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3708</TotalTime>
  <Words>8</Words>
  <Application>Microsoft Office PowerPoint</Application>
  <PresentationFormat>A4 Paper (210x297 mm)</PresentationFormat>
  <Paragraphs>4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Microsoft YaHei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Duss</dc:creator>
  <cp:lastModifiedBy>Christopher Duss</cp:lastModifiedBy>
  <cp:revision>345</cp:revision>
  <dcterms:created xsi:type="dcterms:W3CDTF">2016-04-05T10:07:34Z</dcterms:created>
  <dcterms:modified xsi:type="dcterms:W3CDTF">2017-04-09T08:52:36Z</dcterms:modified>
</cp:coreProperties>
</file>