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6"/>
  </p:notesMasterIdLst>
  <p:sldIdLst>
    <p:sldId id="283" r:id="rId2"/>
    <p:sldId id="258" r:id="rId3"/>
    <p:sldId id="365" r:id="rId4"/>
    <p:sldId id="304" r:id="rId5"/>
    <p:sldId id="305" r:id="rId6"/>
    <p:sldId id="306" r:id="rId7"/>
    <p:sldId id="307" r:id="rId8"/>
    <p:sldId id="308" r:id="rId9"/>
    <p:sldId id="309" r:id="rId10"/>
    <p:sldId id="320" r:id="rId11"/>
    <p:sldId id="322" r:id="rId12"/>
    <p:sldId id="324" r:id="rId13"/>
    <p:sldId id="325" r:id="rId14"/>
    <p:sldId id="327" r:id="rId15"/>
    <p:sldId id="366" r:id="rId16"/>
    <p:sldId id="367" r:id="rId17"/>
    <p:sldId id="328" r:id="rId18"/>
    <p:sldId id="333" r:id="rId19"/>
    <p:sldId id="336" r:id="rId20"/>
    <p:sldId id="337" r:id="rId21"/>
    <p:sldId id="368" r:id="rId22"/>
    <p:sldId id="369" r:id="rId23"/>
    <p:sldId id="370" r:id="rId24"/>
    <p:sldId id="371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r="12992"/>
          <a:stretch/>
        </p:blipFill>
        <p:spPr>
          <a:xfrm>
            <a:off x="692635" y="1839000"/>
            <a:ext cx="3845092" cy="31624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3257" y="746393"/>
            <a:ext cx="976382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>
                <a:solidFill>
                  <a:srgbClr val="FF0000"/>
                </a:solidFill>
                <a:latin typeface="Elephant" panose="02020904090505020303" pitchFamily="18" charset="0"/>
              </a:rPr>
              <a:t>What Does the Fox Say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4267" y="5139769"/>
            <a:ext cx="333617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dirty="0">
                <a:solidFill>
                  <a:srgbClr val="FF0000"/>
                </a:solidFill>
                <a:latin typeface="Elephant" panose="02020904090505020303" pitchFamily="18" charset="0"/>
              </a:rPr>
              <a:t>by </a:t>
            </a:r>
            <a:r>
              <a:rPr lang="en-US" sz="6500" dirty="0" err="1">
                <a:solidFill>
                  <a:srgbClr val="FF0000"/>
                </a:solidFill>
                <a:latin typeface="Elephant" panose="02020904090505020303" pitchFamily="18" charset="0"/>
              </a:rPr>
              <a:t>Ylvis</a:t>
            </a:r>
            <a:endParaRPr lang="en-US" sz="6500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41" y="1838334"/>
            <a:ext cx="4035328" cy="31638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4" y="-16042"/>
            <a:ext cx="9674656" cy="3706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6" y="3452481"/>
            <a:ext cx="8365958" cy="3598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424340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0" y="-36096"/>
            <a:ext cx="8145379" cy="3667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50" y="3429000"/>
            <a:ext cx="4941900" cy="3610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38979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t="5011" r="27490" b="12276"/>
          <a:stretch/>
        </p:blipFill>
        <p:spPr>
          <a:xfrm>
            <a:off x="1135126" y="48126"/>
            <a:ext cx="3265640" cy="3344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27549" b="12313"/>
          <a:stretch/>
        </p:blipFill>
        <p:spPr>
          <a:xfrm>
            <a:off x="5220586" y="36265"/>
            <a:ext cx="3200400" cy="3377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26798" b="21091"/>
          <a:stretch/>
        </p:blipFill>
        <p:spPr>
          <a:xfrm>
            <a:off x="618919" y="3475305"/>
            <a:ext cx="4191724" cy="30133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02234" y="6388774"/>
            <a:ext cx="2047918" cy="51952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like an angel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27764" b="21473"/>
          <a:stretch/>
        </p:blipFill>
        <p:spPr>
          <a:xfrm>
            <a:off x="5167421" y="3475305"/>
            <a:ext cx="4047496" cy="30175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11480" y="6388774"/>
            <a:ext cx="1759377" cy="51952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in disguise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57704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-36147"/>
            <a:ext cx="9225883" cy="36510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825" y="5848340"/>
            <a:ext cx="911581" cy="622759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5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will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0273" y="6312566"/>
            <a:ext cx="1030855" cy="549084"/>
          </a:xfrm>
          <a:prstGeom prst="rect">
            <a:avLst/>
          </a:prstGeom>
          <a:noFill/>
          <a:ln>
            <a:noFill/>
          </a:ln>
        </p:spPr>
        <p:txBody>
          <a:bodyPr vert="horz" wrap="squar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you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6" y="3985146"/>
            <a:ext cx="1298358" cy="2468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19078" r="4799" b="19990"/>
          <a:stretch/>
        </p:blipFill>
        <p:spPr>
          <a:xfrm>
            <a:off x="2111597" y="3669121"/>
            <a:ext cx="7780755" cy="28175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41513" y="6308916"/>
            <a:ext cx="5925276" cy="549084"/>
          </a:xfrm>
          <a:prstGeom prst="rect">
            <a:avLst/>
          </a:prstGeom>
          <a:noFill/>
          <a:ln>
            <a:noFill/>
          </a:ln>
        </p:spPr>
        <p:txBody>
          <a:bodyPr vert="horz" wrap="squar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communicate by </a:t>
            </a:r>
            <a:r>
              <a:rPr lang="en-US" sz="300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mo</a:t>
            </a:r>
            <a:r>
              <a:rPr lang="en-US" sz="3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-o-o-o-</a:t>
            </a:r>
            <a:r>
              <a:rPr lang="en-US" sz="300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orse</a:t>
            </a:r>
            <a:endParaRPr lang="en-US" sz="30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83250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6" y="481802"/>
            <a:ext cx="10166690" cy="30254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351380"/>
            <a:ext cx="9420726" cy="3690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92808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5763" y="1760580"/>
            <a:ext cx="5225839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jacha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-chow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85903" y="2280193"/>
            <a:ext cx="5534193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-chow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95762" y="2793375"/>
            <a:ext cx="5225839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jacha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chacha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-chow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80" y="-26626"/>
            <a:ext cx="3974432" cy="1987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607" y="-39209"/>
            <a:ext cx="3974432" cy="19872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6" y="3380874"/>
            <a:ext cx="8232898" cy="3664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89724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21286" y="1933866"/>
            <a:ext cx="5174799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fraka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-kaka-kaka-kaka-cow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21286" y="2397114"/>
            <a:ext cx="5174799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fraka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-kaka-kaka-kaka-cow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21281" y="2891163"/>
            <a:ext cx="5174799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fraka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-kaka-kaka-kaka-cow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" y="115315"/>
            <a:ext cx="2344081" cy="29563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37" y="410911"/>
            <a:ext cx="1589184" cy="13477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21" y="31153"/>
            <a:ext cx="1604065" cy="18871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18" y="157397"/>
            <a:ext cx="2247048" cy="1617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60" y="794051"/>
            <a:ext cx="2284399" cy="1797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85285" y="5364433"/>
            <a:ext cx="3567436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ha-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5282" y="5827681"/>
            <a:ext cx="3567436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ha-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5279" y="6321730"/>
            <a:ext cx="3567436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ahee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ha-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hee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63" y="3477813"/>
            <a:ext cx="1860017" cy="34644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7" y="3461609"/>
            <a:ext cx="1860017" cy="34644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4211" r="9042" b="4795"/>
          <a:stretch/>
        </p:blipFill>
        <p:spPr>
          <a:xfrm flipH="1">
            <a:off x="3103236" y="3499536"/>
            <a:ext cx="871760" cy="19377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4211" r="9042" b="4795"/>
          <a:stretch/>
        </p:blipFill>
        <p:spPr>
          <a:xfrm flipH="1">
            <a:off x="4326699" y="3529438"/>
            <a:ext cx="871760" cy="1937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4211" r="9042" b="4795"/>
          <a:stretch/>
        </p:blipFill>
        <p:spPr>
          <a:xfrm flipH="1">
            <a:off x="5610328" y="3497967"/>
            <a:ext cx="871760" cy="19377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51480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42619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0" b="100000" l="9756" r="93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5439" r="5710"/>
          <a:stretch/>
        </p:blipFill>
        <p:spPr>
          <a:xfrm>
            <a:off x="6249934" y="433143"/>
            <a:ext cx="3333971" cy="2786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0" b="100000" l="9756" r="93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5439" r="5710"/>
          <a:stretch/>
        </p:blipFill>
        <p:spPr>
          <a:xfrm flipH="1">
            <a:off x="209352" y="433143"/>
            <a:ext cx="3333971" cy="2786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3253" y="2513095"/>
            <a:ext cx="3119493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oo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oo-oo-ooo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5920" y="2892842"/>
            <a:ext cx="3094166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woo-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oo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oo-ooo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2" y="3423347"/>
            <a:ext cx="8758992" cy="37233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67535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8" y="3482503"/>
            <a:ext cx="7341664" cy="355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6" y="50874"/>
            <a:ext cx="5360441" cy="3565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253157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2" y="56597"/>
            <a:ext cx="8518358" cy="3572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3478827"/>
            <a:ext cx="8462211" cy="3593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10473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53064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16543"/>
            <a:ext cx="8048625" cy="362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3498645"/>
            <a:ext cx="8791576" cy="35583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67" y="156412"/>
            <a:ext cx="10061000" cy="3531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7" y="3506086"/>
            <a:ext cx="7448254" cy="354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91400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4" y="-13294"/>
            <a:ext cx="9204158" cy="3623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7247" r="18015" b="12684"/>
          <a:stretch/>
        </p:blipFill>
        <p:spPr>
          <a:xfrm>
            <a:off x="2478509" y="3489066"/>
            <a:ext cx="4680282" cy="3356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557808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07" y="36267"/>
            <a:ext cx="3953898" cy="3584448"/>
          </a:xfrm>
          <a:prstGeom prst="rect">
            <a:avLst/>
          </a:prstGeom>
        </p:spPr>
      </p:pic>
      <p:cxnSp>
        <p:nvCxnSpPr>
          <p:cNvPr id="2" name="Straight Connector 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3478827"/>
            <a:ext cx="8462211" cy="3593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892321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4561" y="1879963"/>
            <a:ext cx="5253026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-bum-bum-way-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4455" y="2334894"/>
            <a:ext cx="5793237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buh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-bi-dip-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bip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-bum-way-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61" y="2789825"/>
            <a:ext cx="5253026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-bum-bum-way-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01" y="0"/>
            <a:ext cx="4131638" cy="2324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67" y="3513227"/>
            <a:ext cx="10061000" cy="3531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27416" y="-699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30837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2033" y="1879963"/>
            <a:ext cx="5458082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bi-be-dee-bop-bop-bay-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3155" y="2334894"/>
            <a:ext cx="4275835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ba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buh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4919" y="2789825"/>
            <a:ext cx="6152310" cy="639045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algn="ctr" hangingPunct="0"/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abay</a:t>
            </a:r>
            <a:r>
              <a:rPr lang="en-US" sz="361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-bi-dee-bum-bum-bay-</a:t>
            </a:r>
            <a:r>
              <a:rPr lang="en-US" sz="361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dum</a:t>
            </a:r>
            <a:endParaRPr lang="en-US" sz="361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01" y="0"/>
            <a:ext cx="4131638" cy="2324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0" y="3453063"/>
            <a:ext cx="8397224" cy="3696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66814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7813"/>
            <a:ext cx="8458200" cy="3612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3484654"/>
            <a:ext cx="7896225" cy="3581590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93427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01"/>
            <a:ext cx="9906000" cy="35649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" y="3540020"/>
            <a:ext cx="9288379" cy="352562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28345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6" y="48129"/>
            <a:ext cx="8307611" cy="3657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37" y="3453062"/>
            <a:ext cx="5168354" cy="3669630"/>
          </a:xfrm>
          <a:prstGeom prst="rect">
            <a:avLst/>
          </a:prstGeom>
        </p:spPr>
      </p:pic>
      <p:cxnSp>
        <p:nvCxnSpPr>
          <p:cNvPr id="19" name="Straight Connector 18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22633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-53560"/>
            <a:ext cx="9420726" cy="36901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1318" y="5226200"/>
            <a:ext cx="7158035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ring-ding-ding-ding-dinge-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ringe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-ding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1553" y="5717232"/>
            <a:ext cx="6617567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gering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-ding-ding-dinge-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ringe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2799" y="6248126"/>
            <a:ext cx="7595077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gering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-ding-ding-ding-dinge-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ringe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-ding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9" y="3611967"/>
            <a:ext cx="1974379" cy="1674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5246">
            <a:off x="2265351" y="3665723"/>
            <a:ext cx="1974379" cy="16743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1494" y="3601233"/>
            <a:ext cx="1974379" cy="1687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8069">
            <a:off x="5919942" y="3562570"/>
            <a:ext cx="1974379" cy="1687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088">
            <a:off x="7861254" y="3659165"/>
            <a:ext cx="1974379" cy="1687500"/>
          </a:xfrm>
          <a:prstGeom prst="rect">
            <a:avLst/>
          </a:prstGeom>
        </p:spPr>
      </p:pic>
      <p:cxnSp>
        <p:nvCxnSpPr>
          <p:cNvPr id="28" name="Straight Connector 27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85872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85373" y="5333756"/>
            <a:ext cx="4661134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-pa-pa-pa-pa-pa-pow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2226" y="5797726"/>
            <a:ext cx="4069882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-pa-pa-pa-pa-pow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463">
            <a:off x="629527" y="3693701"/>
            <a:ext cx="2064544" cy="24288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5" y="-86857"/>
            <a:ext cx="8373979" cy="37271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33" y="3497180"/>
            <a:ext cx="2838705" cy="20432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996">
            <a:off x="7068222" y="3716626"/>
            <a:ext cx="2064544" cy="24288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5373" y="6232330"/>
            <a:ext cx="4661134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wa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-pa-pa-pa-pa-pa-pow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5905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60834" y="1879963"/>
            <a:ext cx="4069240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-ho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0834" y="2334894"/>
            <a:ext cx="4069240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-ho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60834" y="2789825"/>
            <a:ext cx="4069240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</a:t>
            </a:r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hatee</a:t>
            </a:r>
            <a:r>
              <a:rPr lang="en-US" sz="361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-ho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9" y="96618"/>
            <a:ext cx="1622836" cy="32456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14" y="96170"/>
            <a:ext cx="1749298" cy="32461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2423" y="5176841"/>
            <a:ext cx="8846061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joff-tchoff-tchoff-tchoff-tchoffo-tchoffo-tchoff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9681" y="5730191"/>
            <a:ext cx="8031544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tchoff-tchoff-tchoff-tchoffo-tchoffo-tchoff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2423" y="6266952"/>
            <a:ext cx="8846061" cy="639174"/>
          </a:xfrm>
          <a:prstGeom prst="rect">
            <a:avLst/>
          </a:prstGeom>
          <a:noFill/>
          <a:ln>
            <a:noFill/>
          </a:ln>
        </p:spPr>
        <p:txBody>
          <a:bodyPr vert="horz" wrap="none" lIns="105625" tIns="52812" rIns="105625" bIns="52812" anchorCtr="0" compatLnSpc="0">
            <a:spAutoFit/>
          </a:bodyPr>
          <a:lstStyle/>
          <a:p>
            <a:pPr hangingPunct="0"/>
            <a:r>
              <a:rPr lang="en-US" sz="3611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joff-tchoff-tchoff-tchoff-tchoffo-tchoffo-tchoff</a:t>
            </a:r>
            <a:endParaRPr lang="en-US" sz="3611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534">
            <a:off x="2630076" y="3575544"/>
            <a:ext cx="1719589" cy="18342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02">
            <a:off x="708746" y="3563837"/>
            <a:ext cx="1719589" cy="1834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223" flipH="1">
            <a:off x="5381171" y="3575544"/>
            <a:ext cx="1719589" cy="18342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223" flipH="1">
            <a:off x="7188677" y="3571677"/>
            <a:ext cx="1719589" cy="1834229"/>
          </a:xfrm>
          <a:prstGeom prst="rect">
            <a:avLst/>
          </a:prstGeom>
        </p:spPr>
      </p:pic>
      <p:cxnSp>
        <p:nvCxnSpPr>
          <p:cNvPr id="42" name="Straight Connector 41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27416" y="-1903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508286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5" y="46491"/>
            <a:ext cx="7700216" cy="35905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74" y="3484476"/>
            <a:ext cx="3624898" cy="3567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184425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10836</TotalTime>
  <Words>144</Words>
  <Application>Microsoft Office PowerPoint</Application>
  <PresentationFormat>A4 Paper (210x297 mm)</PresentationFormat>
  <Paragraphs>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Elephant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775</cp:revision>
  <dcterms:created xsi:type="dcterms:W3CDTF">2016-04-05T10:07:34Z</dcterms:created>
  <dcterms:modified xsi:type="dcterms:W3CDTF">2017-04-20T02:04:10Z</dcterms:modified>
</cp:coreProperties>
</file>