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4" r:id="rId3"/>
    <p:sldId id="265" r:id="rId4"/>
    <p:sldId id="266" r:id="rId5"/>
    <p:sldId id="267" r:id="rId6"/>
    <p:sldId id="269" r:id="rId7"/>
    <p:sldId id="270" r:id="rId8"/>
    <p:sldId id="271" r:id="rId9"/>
    <p:sldId id="274" r:id="rId1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EEA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970" autoAdjust="0"/>
    <p:restoredTop sz="94660"/>
  </p:normalViewPr>
  <p:slideViewPr>
    <p:cSldViewPr snapToGrid="0">
      <p:cViewPr>
        <p:scale>
          <a:sx n="80" d="100"/>
          <a:sy n="80" d="100"/>
        </p:scale>
        <p:origin x="1824" y="-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9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7" indent="0" algn="ctr">
              <a:buNone/>
              <a:defRPr sz="1200"/>
            </a:lvl7pPr>
            <a:lvl8pPr marL="2400063" indent="0" algn="ctr">
              <a:buNone/>
              <a:defRPr sz="1200"/>
            </a:lvl8pPr>
            <a:lvl9pPr marL="274292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C469-34EC-4661-8AC1-9B05577DB811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5665-EF01-4AB3-8B68-9317575BA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2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C469-34EC-4661-8AC1-9B05577DB811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5665-EF01-4AB3-8B68-9317575BA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8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5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5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C469-34EC-4661-8AC1-9B05577DB811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5665-EF01-4AB3-8B68-9317575BA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C469-34EC-4661-8AC1-9B05577DB811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5665-EF01-4AB3-8B68-9317575BA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9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C469-34EC-4661-8AC1-9B05577DB811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5665-EF01-4AB3-8B68-9317575BA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5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C469-34EC-4661-8AC1-9B05577DB811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5665-EF01-4AB3-8B68-9317575BA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7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9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29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4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9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29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4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C469-34EC-4661-8AC1-9B05577DB811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5665-EF01-4AB3-8B68-9317575BA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C469-34EC-4661-8AC1-9B05577DB811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5665-EF01-4AB3-8B68-9317575BA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9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C469-34EC-4661-8AC1-9B05577DB811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5665-EF01-4AB3-8B68-9317575BA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7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5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9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29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C469-34EC-4661-8AC1-9B05577DB811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5665-EF01-4AB3-8B68-9317575BA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3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5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9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7" indent="0">
              <a:buNone/>
              <a:defRPr sz="1500"/>
            </a:lvl7pPr>
            <a:lvl8pPr marL="2400063" indent="0">
              <a:buNone/>
              <a:defRPr sz="1500"/>
            </a:lvl8pPr>
            <a:lvl9pPr marL="2742929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9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29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C469-34EC-4661-8AC1-9B05577DB811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5665-EF01-4AB3-8B68-9317575BA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5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5C469-34EC-4661-8AC1-9B05577DB811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9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C5665-EF01-4AB3-8B68-9317575BA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9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3" indent="-171433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9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6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2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8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4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30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6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2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9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7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3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9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7.png"/><Relationship Id="rId5" Type="http://schemas.openxmlformats.org/officeDocument/2006/relationships/image" Target="../media/image12.jp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9.jpg"/><Relationship Id="rId7" Type="http://schemas.openxmlformats.org/officeDocument/2006/relationships/image" Target="../media/image2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6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JPG"/><Relationship Id="rId7" Type="http://schemas.openxmlformats.org/officeDocument/2006/relationships/image" Target="../media/image6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5.jpg"/><Relationship Id="rId9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37.png"/><Relationship Id="rId7" Type="http://schemas.openxmlformats.org/officeDocument/2006/relationships/image" Target="../media/image38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26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97426" y="2020942"/>
            <a:ext cx="397042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0652" y="4508953"/>
            <a:ext cx="930842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where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9251" y="7009433"/>
            <a:ext cx="788688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lived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02918" y="6955527"/>
            <a:ext cx="699625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man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46072" y="9523624"/>
            <a:ext cx="895447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sailed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36006" y="4496921"/>
            <a:ext cx="325804" cy="442529"/>
          </a:xfrm>
          <a:prstGeom prst="rect">
            <a:avLst/>
          </a:prstGeom>
          <a:noFill/>
          <a:ln>
            <a:noFill/>
          </a:ln>
        </p:spPr>
        <p:txBody>
          <a:bodyPr vert="horz" wrap="squar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-32340" y="8161469"/>
            <a:ext cx="1059851" cy="663680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40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who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91953" y="9529006"/>
            <a:ext cx="397042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to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46739" y="2032974"/>
            <a:ext cx="788879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town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95942" y="9519356"/>
            <a:ext cx="557021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sea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67" y="38856"/>
            <a:ext cx="2270760" cy="210312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780441" y="697152"/>
            <a:ext cx="968224" cy="781724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48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the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3" y="36454"/>
            <a:ext cx="2804160" cy="21031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2" y="2493081"/>
            <a:ext cx="2804160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" r="5005"/>
          <a:stretch/>
        </p:blipFill>
        <p:spPr>
          <a:xfrm>
            <a:off x="2864406" y="2493081"/>
            <a:ext cx="1663245" cy="21031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9" t="30887" r="44386" b="23346"/>
          <a:stretch/>
        </p:blipFill>
        <p:spPr>
          <a:xfrm>
            <a:off x="5417845" y="2493081"/>
            <a:ext cx="1389994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TextBox 34"/>
          <p:cNvSpPr txBox="1"/>
          <p:nvPr/>
        </p:nvSpPr>
        <p:spPr>
          <a:xfrm>
            <a:off x="4447403" y="3153779"/>
            <a:ext cx="974187" cy="663680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40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was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84493" y="4500953"/>
            <a:ext cx="735340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born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50" y="4969032"/>
            <a:ext cx="1483891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3" name="TextBox 42"/>
          <p:cNvSpPr txBox="1"/>
          <p:nvPr/>
        </p:nvSpPr>
        <p:spPr>
          <a:xfrm>
            <a:off x="2371067" y="5629730"/>
            <a:ext cx="455455" cy="781724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48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365" y="7469745"/>
            <a:ext cx="2298827" cy="2103120"/>
          </a:xfrm>
          <a:prstGeom prst="rect">
            <a:avLst/>
          </a:prstGeom>
        </p:spPr>
      </p:pic>
      <p:sp>
        <p:nvSpPr>
          <p:cNvPr id="31" name="Arrow: Right 30"/>
          <p:cNvSpPr/>
          <p:nvPr/>
        </p:nvSpPr>
        <p:spPr>
          <a:xfrm>
            <a:off x="2776227" y="8367398"/>
            <a:ext cx="868440" cy="45775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7"/>
          <a:stretch/>
        </p:blipFill>
        <p:spPr>
          <a:xfrm>
            <a:off x="3734949" y="7529147"/>
            <a:ext cx="3062894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" t="38257" r="8947" b="11414"/>
          <a:stretch/>
        </p:blipFill>
        <p:spPr>
          <a:xfrm>
            <a:off x="3210447" y="4969032"/>
            <a:ext cx="2684569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-36274" y="-60160"/>
            <a:ext cx="275918" cy="368727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0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49267" y="9626913"/>
            <a:ext cx="1359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picturelyrics.org</a:t>
            </a:r>
          </a:p>
        </p:txBody>
      </p:sp>
    </p:spTree>
    <p:extLst>
      <p:ext uri="{BB962C8B-B14F-4D97-AF65-F5344CB8AC3E}">
        <p14:creationId xmlns:p14="http://schemas.microsoft.com/office/powerpoint/2010/main" val="996846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9" r="45088"/>
          <a:stretch/>
        </p:blipFill>
        <p:spPr>
          <a:xfrm>
            <a:off x="1555474" y="95276"/>
            <a:ext cx="1086070" cy="17074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9205" y="2053874"/>
            <a:ext cx="735275" cy="442529"/>
          </a:xfrm>
          <a:prstGeom prst="rect">
            <a:avLst/>
          </a:prstGeom>
          <a:noFill/>
          <a:ln>
            <a:noFill/>
          </a:ln>
        </p:spPr>
        <p:txBody>
          <a:bodyPr vert="horz" wrap="squar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he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21896" y="4564936"/>
            <a:ext cx="432757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5434" y="7168959"/>
            <a:ext cx="397042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23709" y="7181808"/>
            <a:ext cx="699625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land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38734" y="5625338"/>
            <a:ext cx="968224" cy="781724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hangingPunct="0"/>
            <a:r>
              <a:rPr lang="en-US" sz="48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the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0257" y="697634"/>
            <a:ext cx="1140129" cy="781724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hangingPunct="0"/>
            <a:r>
              <a:rPr lang="en-US" sz="48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and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70454" y="2059843"/>
            <a:ext cx="646406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told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58952" y="4613560"/>
            <a:ext cx="1029138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his life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89435" y="9505357"/>
            <a:ext cx="1607886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submarines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2" t="39919" r="29038" b="11414"/>
          <a:stretch/>
        </p:blipFill>
        <p:spPr>
          <a:xfrm>
            <a:off x="2668934" y="25012"/>
            <a:ext cx="1182036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527" y="25013"/>
            <a:ext cx="1580261" cy="2103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" r="9471"/>
          <a:stretch/>
        </p:blipFill>
        <p:spPr>
          <a:xfrm>
            <a:off x="7309" y="2559006"/>
            <a:ext cx="2819400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2947182" y="3278726"/>
            <a:ext cx="574975" cy="663680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hangingPunct="0"/>
            <a:r>
              <a:rPr lang="en-US" sz="40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of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"/>
          <a:stretch/>
        </p:blipFill>
        <p:spPr>
          <a:xfrm>
            <a:off x="3655786" y="2559006"/>
            <a:ext cx="3149049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5127547"/>
            <a:ext cx="2270760" cy="2103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38" y="5121222"/>
            <a:ext cx="3168542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9" t="9528" r="9649" b="8812"/>
          <a:stretch/>
        </p:blipFill>
        <p:spPr>
          <a:xfrm>
            <a:off x="5636544" y="5626264"/>
            <a:ext cx="1016728" cy="67602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9" t="9528" r="9649" b="8812"/>
          <a:stretch/>
        </p:blipFill>
        <p:spPr>
          <a:xfrm flipH="1">
            <a:off x="3717620" y="6364180"/>
            <a:ext cx="1016728" cy="67602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9" t="9528" r="9649" b="8812"/>
          <a:stretch/>
        </p:blipFill>
        <p:spPr>
          <a:xfrm flipH="1">
            <a:off x="3985011" y="5520567"/>
            <a:ext cx="1016728" cy="67602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9" t="9528" r="9649" b="8812"/>
          <a:stretch/>
        </p:blipFill>
        <p:spPr>
          <a:xfrm>
            <a:off x="5227215" y="6395030"/>
            <a:ext cx="1016728" cy="676027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702028" y="8277523"/>
            <a:ext cx="660447" cy="781724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hangingPunct="0"/>
            <a:r>
              <a:rPr lang="en-US" sz="48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of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31" y="7942339"/>
            <a:ext cx="2610853" cy="6559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47" y="8803458"/>
            <a:ext cx="4068808" cy="9064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236" y="7502279"/>
            <a:ext cx="2454473" cy="160307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-36274" y="-60160"/>
            <a:ext cx="275918" cy="368727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0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1" t="38532" r="38314" b="34520"/>
          <a:stretch/>
        </p:blipFill>
        <p:spPr>
          <a:xfrm>
            <a:off x="4625163" y="2636875"/>
            <a:ext cx="776177" cy="109515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-49267" y="9626913"/>
            <a:ext cx="1359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picturelyrics.org</a:t>
            </a:r>
          </a:p>
        </p:txBody>
      </p:sp>
    </p:spTree>
    <p:extLst>
      <p:ext uri="{BB962C8B-B14F-4D97-AF65-F5344CB8AC3E}">
        <p14:creationId xmlns:p14="http://schemas.microsoft.com/office/powerpoint/2010/main" val="2311839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9544" y="2024549"/>
            <a:ext cx="735275" cy="442529"/>
          </a:xfrm>
          <a:prstGeom prst="rect">
            <a:avLst/>
          </a:prstGeom>
          <a:noFill/>
          <a:ln>
            <a:noFill/>
          </a:ln>
        </p:spPr>
        <p:txBody>
          <a:bodyPr vert="horz" wrap="squar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we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630" y="4540026"/>
            <a:ext cx="468279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up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21046" y="7036454"/>
            <a:ext cx="895640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found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5395" y="5505018"/>
            <a:ext cx="899679" cy="781724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hangingPunct="0"/>
            <a:r>
              <a:rPr lang="en-US" sz="48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‘til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0257" y="697634"/>
            <a:ext cx="695008" cy="781724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hangingPunct="0"/>
            <a:r>
              <a:rPr lang="en-US" sz="48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so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627180" y="4540026"/>
            <a:ext cx="593058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sun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11971" r="45623"/>
          <a:stretch/>
        </p:blipFill>
        <p:spPr>
          <a:xfrm>
            <a:off x="1563057" y="326244"/>
            <a:ext cx="1079906" cy="152450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516536" y="3350552"/>
            <a:ext cx="831455" cy="663680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hangingPunct="0"/>
            <a:r>
              <a:rPr lang="en-US" sz="40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the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34"/>
          <a:stretch/>
        </p:blipFill>
        <p:spPr>
          <a:xfrm>
            <a:off x="1113331" y="12980"/>
            <a:ext cx="2327702" cy="210312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420972" y="2035780"/>
            <a:ext cx="895447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sailed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4295" y="16853"/>
            <a:ext cx="2298827" cy="21031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6" r="32281" b="67162"/>
          <a:stretch/>
        </p:blipFill>
        <p:spPr>
          <a:xfrm>
            <a:off x="453736" y="3403473"/>
            <a:ext cx="808875" cy="11352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3" t="1322" r="20954" b="7151"/>
          <a:stretch/>
        </p:blipFill>
        <p:spPr>
          <a:xfrm>
            <a:off x="4581167" y="5008764"/>
            <a:ext cx="1278116" cy="210312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634813" y="6983522"/>
            <a:ext cx="735275" cy="442529"/>
          </a:xfrm>
          <a:prstGeom prst="rect">
            <a:avLst/>
          </a:prstGeom>
          <a:noFill/>
          <a:ln>
            <a:noFill/>
          </a:ln>
        </p:spPr>
        <p:txBody>
          <a:bodyPr vert="horz" wrap="squar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we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34"/>
          <a:stretch/>
        </p:blipFill>
        <p:spPr>
          <a:xfrm>
            <a:off x="1838600" y="4983985"/>
            <a:ext cx="2327702" cy="2103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8753" y="2527465"/>
            <a:ext cx="2804160" cy="21031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6" r="32281" b="67162"/>
          <a:stretch/>
        </p:blipFill>
        <p:spPr>
          <a:xfrm rot="2801075">
            <a:off x="1294845" y="2711089"/>
            <a:ext cx="808875" cy="11352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6" r="32281" b="67162"/>
          <a:stretch/>
        </p:blipFill>
        <p:spPr>
          <a:xfrm rot="5013405">
            <a:off x="2555361" y="2383914"/>
            <a:ext cx="808875" cy="113523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567024" y="3575016"/>
            <a:ext cx="574975" cy="663680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hangingPunct="0"/>
            <a:r>
              <a:rPr lang="en-US" sz="40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to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-36274" y="-60160"/>
            <a:ext cx="275918" cy="368727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0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60097" y="9496523"/>
            <a:ext cx="859604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green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54980" y="8147059"/>
            <a:ext cx="831455" cy="663680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hangingPunct="0"/>
            <a:r>
              <a:rPr lang="en-US" sz="40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the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85438" y="9496523"/>
            <a:ext cx="557021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sea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3" r="8284"/>
          <a:stretch/>
        </p:blipFill>
        <p:spPr>
          <a:xfrm>
            <a:off x="812800" y="7486361"/>
            <a:ext cx="2697752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" name="TextBox 38"/>
          <p:cNvSpPr txBox="1"/>
          <p:nvPr/>
        </p:nvSpPr>
        <p:spPr>
          <a:xfrm>
            <a:off x="3510556" y="8147059"/>
            <a:ext cx="574975" cy="663680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hangingPunct="0"/>
            <a:r>
              <a:rPr lang="en-US" sz="40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of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r="8283"/>
          <a:stretch/>
        </p:blipFill>
        <p:spPr>
          <a:xfrm>
            <a:off x="4140200" y="7503585"/>
            <a:ext cx="2699399" cy="2103120"/>
          </a:xfrm>
          <a:prstGeom prst="rect">
            <a:avLst/>
          </a:prstGeom>
          <a:ln>
            <a:noFill/>
          </a:ln>
        </p:spPr>
      </p:pic>
      <p:sp>
        <p:nvSpPr>
          <p:cNvPr id="40" name="TextBox 39"/>
          <p:cNvSpPr txBox="1"/>
          <p:nvPr/>
        </p:nvSpPr>
        <p:spPr>
          <a:xfrm>
            <a:off x="-49267" y="9626913"/>
            <a:ext cx="1359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picturelyrics.org</a:t>
            </a:r>
          </a:p>
        </p:txBody>
      </p:sp>
    </p:spTree>
    <p:extLst>
      <p:ext uri="{BB962C8B-B14F-4D97-AF65-F5344CB8AC3E}">
        <p14:creationId xmlns:p14="http://schemas.microsoft.com/office/powerpoint/2010/main" val="2865238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34"/>
          <a:stretch/>
        </p:blipFill>
        <p:spPr>
          <a:xfrm>
            <a:off x="1522407" y="25012"/>
            <a:ext cx="2327702" cy="210312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65434" y="7193023"/>
            <a:ext cx="397042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in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5151611"/>
            <a:ext cx="2270760" cy="2103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8620" y="2036581"/>
            <a:ext cx="735275" cy="442529"/>
          </a:xfrm>
          <a:prstGeom prst="rect">
            <a:avLst/>
          </a:prstGeom>
          <a:noFill/>
          <a:ln>
            <a:noFill/>
          </a:ln>
        </p:spPr>
        <p:txBody>
          <a:bodyPr vert="horz" wrap="squar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we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6429" y="4581612"/>
            <a:ext cx="1144491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beneath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4476" y="697634"/>
            <a:ext cx="1140129" cy="781724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hangingPunct="0"/>
            <a:r>
              <a:rPr lang="en-US" sz="48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and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81892" y="4564090"/>
            <a:ext cx="948860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waves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97754" y="3248713"/>
            <a:ext cx="831455" cy="663680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hangingPunct="0"/>
            <a:r>
              <a:rPr lang="en-US" sz="40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the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67382" y="9427375"/>
            <a:ext cx="3956827" cy="442529"/>
          </a:xfrm>
          <a:prstGeom prst="rect">
            <a:avLst/>
          </a:prstGeom>
          <a:noFill/>
          <a:ln>
            <a:noFill/>
          </a:ln>
        </p:spPr>
        <p:txBody>
          <a:bodyPr vert="horz" wrap="squar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our yellow submarine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87709" y="2093987"/>
            <a:ext cx="788688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lived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108" y="41554"/>
            <a:ext cx="1483891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" y="2541025"/>
            <a:ext cx="2804160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50"/>
          <a:stretch/>
        </p:blipFill>
        <p:spPr>
          <a:xfrm>
            <a:off x="3614849" y="2566556"/>
            <a:ext cx="3231121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32"/>
          <a:stretch/>
        </p:blipFill>
        <p:spPr>
          <a:xfrm>
            <a:off x="2547550" y="5080147"/>
            <a:ext cx="4139550" cy="37856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t="20936" r="10000" b="25555"/>
          <a:stretch/>
        </p:blipFill>
        <p:spPr>
          <a:xfrm>
            <a:off x="3459642" y="7578501"/>
            <a:ext cx="2427921" cy="1884264"/>
          </a:xfrm>
          <a:prstGeom prst="rect">
            <a:avLst/>
          </a:prstGeom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-36274" y="-60160"/>
            <a:ext cx="275918" cy="368727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0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49267" y="9626913"/>
            <a:ext cx="1359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picturelyrics.org</a:t>
            </a:r>
          </a:p>
        </p:txBody>
      </p:sp>
    </p:spTree>
    <p:extLst>
      <p:ext uri="{BB962C8B-B14F-4D97-AF65-F5344CB8AC3E}">
        <p14:creationId xmlns:p14="http://schemas.microsoft.com/office/powerpoint/2010/main" val="1047996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48" y="38459"/>
            <a:ext cx="2316353" cy="210312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57446" y="4571874"/>
            <a:ext cx="397042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in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7" y="2554526"/>
            <a:ext cx="2270760" cy="2103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4669" y="2060645"/>
            <a:ext cx="735275" cy="442529"/>
          </a:xfrm>
          <a:prstGeom prst="rect">
            <a:avLst/>
          </a:prstGeom>
          <a:noFill/>
          <a:ln>
            <a:noFill/>
          </a:ln>
        </p:spPr>
        <p:txBody>
          <a:bodyPr vert="horz" wrap="squar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we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72666" y="3105711"/>
            <a:ext cx="496177" cy="781724"/>
          </a:xfrm>
          <a:prstGeom prst="rect">
            <a:avLst/>
          </a:prstGeom>
          <a:noFill/>
          <a:ln>
            <a:noFill/>
          </a:ln>
        </p:spPr>
        <p:txBody>
          <a:bodyPr vert="horz" wrap="square" lIns="73125" tIns="36562" rIns="73125" bIns="36562" anchorCtr="0" compatLnSpc="0">
            <a:spAutoFit/>
          </a:bodyPr>
          <a:lstStyle/>
          <a:p>
            <a:pPr hangingPunct="0"/>
            <a:r>
              <a:rPr lang="en-US" sz="48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34"/>
          <a:stretch/>
        </p:blipFill>
        <p:spPr>
          <a:xfrm>
            <a:off x="18456" y="25012"/>
            <a:ext cx="2327702" cy="210312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148287" y="4571873"/>
            <a:ext cx="3956827" cy="442529"/>
          </a:xfrm>
          <a:prstGeom prst="rect">
            <a:avLst/>
          </a:prstGeom>
          <a:noFill/>
          <a:ln>
            <a:noFill/>
          </a:ln>
        </p:spPr>
        <p:txBody>
          <a:bodyPr vert="horz" wrap="squar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yellow submarine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14611" y="2093987"/>
            <a:ext cx="628387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live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860" y="41554"/>
            <a:ext cx="1483891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t="20936" r="10000" b="25555"/>
          <a:stretch/>
        </p:blipFill>
        <p:spPr>
          <a:xfrm>
            <a:off x="3771740" y="2554526"/>
            <a:ext cx="2709922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3357824" y="2088294"/>
            <a:ext cx="735275" cy="442529"/>
          </a:xfrm>
          <a:prstGeom prst="rect">
            <a:avLst/>
          </a:prstGeom>
          <a:noFill/>
          <a:ln>
            <a:noFill/>
          </a:ln>
        </p:spPr>
        <p:txBody>
          <a:bodyPr vert="horz" wrap="squar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all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8301" y="7020145"/>
            <a:ext cx="3956827" cy="442529"/>
          </a:xfrm>
          <a:prstGeom prst="rect">
            <a:avLst/>
          </a:prstGeom>
          <a:noFill/>
          <a:ln>
            <a:noFill/>
          </a:ln>
        </p:spPr>
        <p:txBody>
          <a:bodyPr vert="horz" wrap="squar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yellow submarine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t="20936" r="10000" b="25555"/>
          <a:stretch/>
        </p:blipFill>
        <p:spPr>
          <a:xfrm>
            <a:off x="860666" y="5050310"/>
            <a:ext cx="2592099" cy="20116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223036" y="9478366"/>
            <a:ext cx="3956827" cy="442529"/>
          </a:xfrm>
          <a:prstGeom prst="rect">
            <a:avLst/>
          </a:prstGeom>
          <a:noFill/>
          <a:ln>
            <a:noFill/>
          </a:ln>
        </p:spPr>
        <p:txBody>
          <a:bodyPr vert="horz" wrap="squar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yellow submarine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t="20936" r="10000" b="25555"/>
          <a:stretch/>
        </p:blipFill>
        <p:spPr>
          <a:xfrm>
            <a:off x="860664" y="7498770"/>
            <a:ext cx="2592099" cy="20116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4796619" y="8529253"/>
            <a:ext cx="1294802" cy="781724"/>
          </a:xfrm>
          <a:prstGeom prst="rect">
            <a:avLst/>
          </a:prstGeom>
          <a:noFill/>
          <a:ln>
            <a:noFill/>
          </a:ln>
        </p:spPr>
        <p:txBody>
          <a:bodyPr vert="horz" wrap="square" lIns="73125" tIns="36562" rIns="73125" bIns="36562" anchorCtr="0" compatLnSpc="0">
            <a:spAutoFit/>
          </a:bodyPr>
          <a:lstStyle/>
          <a:p>
            <a:pPr hangingPunct="0"/>
            <a:r>
              <a:rPr lang="en-US" sz="48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(2x)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36274" y="-60160"/>
            <a:ext cx="275918" cy="368727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0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46460" y="9598223"/>
            <a:ext cx="1359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picturelyrics.org</a:t>
            </a:r>
          </a:p>
        </p:txBody>
      </p:sp>
    </p:spTree>
    <p:extLst>
      <p:ext uri="{BB962C8B-B14F-4D97-AF65-F5344CB8AC3E}">
        <p14:creationId xmlns:p14="http://schemas.microsoft.com/office/powerpoint/2010/main" val="64506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4" y="2554524"/>
            <a:ext cx="2316353" cy="21031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0"/>
          <a:stretch/>
        </p:blipFill>
        <p:spPr>
          <a:xfrm>
            <a:off x="3512576" y="41554"/>
            <a:ext cx="3319379" cy="21031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32"/>
          <a:stretch/>
        </p:blipFill>
        <p:spPr>
          <a:xfrm>
            <a:off x="1187462" y="20201"/>
            <a:ext cx="2299750" cy="210312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59101" y="7004151"/>
            <a:ext cx="1598781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many more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69700" y="2024549"/>
            <a:ext cx="735275" cy="442529"/>
          </a:xfrm>
          <a:prstGeom prst="rect">
            <a:avLst/>
          </a:prstGeom>
          <a:noFill/>
          <a:ln>
            <a:noFill/>
          </a:ln>
        </p:spPr>
        <p:txBody>
          <a:bodyPr vert="horz" wrap="squar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our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13049" y="4600185"/>
            <a:ext cx="468087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all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969" y="697634"/>
            <a:ext cx="1140129" cy="781724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hangingPunct="0"/>
            <a:r>
              <a:rPr lang="en-US" sz="48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and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662312" y="4612217"/>
            <a:ext cx="1019905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aboard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41709" y="3236681"/>
            <a:ext cx="850243" cy="663680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hangingPunct="0"/>
            <a:r>
              <a:rPr lang="en-US" sz="40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are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63093" y="2093987"/>
            <a:ext cx="1037923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friends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3"/>
          <a:stretch/>
        </p:blipFill>
        <p:spPr>
          <a:xfrm>
            <a:off x="3349356" y="2563832"/>
            <a:ext cx="3501434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28"/>
          <a:stretch/>
        </p:blipFill>
        <p:spPr>
          <a:xfrm>
            <a:off x="21932" y="5006618"/>
            <a:ext cx="3273116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3290152" y="6537327"/>
            <a:ext cx="574975" cy="663680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hangingPunct="0"/>
            <a:r>
              <a:rPr lang="en-US" sz="40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of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62312" y="6999926"/>
            <a:ext cx="788688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them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411" y="9541534"/>
            <a:ext cx="628387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live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0" y="7489101"/>
            <a:ext cx="1483891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143" y="7506130"/>
            <a:ext cx="2923782" cy="210312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489801" y="9524366"/>
            <a:ext cx="1367436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next door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9" r="45088"/>
          <a:stretch/>
        </p:blipFill>
        <p:spPr>
          <a:xfrm>
            <a:off x="3910263" y="5756914"/>
            <a:ext cx="947727" cy="131038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28"/>
          <a:stretch/>
        </p:blipFill>
        <p:spPr>
          <a:xfrm>
            <a:off x="4833173" y="5727039"/>
            <a:ext cx="2014606" cy="12944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-36274" y="-60160"/>
            <a:ext cx="275918" cy="368727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0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46460" y="9598223"/>
            <a:ext cx="1359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picturelyrics.org</a:t>
            </a:r>
          </a:p>
        </p:txBody>
      </p:sp>
    </p:spTree>
    <p:extLst>
      <p:ext uri="{BB962C8B-B14F-4D97-AF65-F5344CB8AC3E}">
        <p14:creationId xmlns:p14="http://schemas.microsoft.com/office/powerpoint/2010/main" val="176030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7084" y="5923662"/>
            <a:ext cx="984703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begins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-2095" y="697634"/>
            <a:ext cx="2114563" cy="781724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hangingPunct="0"/>
            <a:r>
              <a:rPr lang="en-US" sz="48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and the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43305" y="5923661"/>
            <a:ext cx="699625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play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62874" y="4318921"/>
            <a:ext cx="574975" cy="663680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hangingPunct="0"/>
            <a:r>
              <a:rPr lang="en-US" sz="40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to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85529" y="2853473"/>
            <a:ext cx="770862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band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1" y="3333856"/>
            <a:ext cx="3945783" cy="26338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51" y="3599201"/>
            <a:ext cx="2103120" cy="2103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19477" r="5567" b="2668"/>
          <a:stretch/>
        </p:blipFill>
        <p:spPr>
          <a:xfrm>
            <a:off x="2112469" y="28405"/>
            <a:ext cx="4716982" cy="28712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21695"/>
          <a:stretch/>
        </p:blipFill>
        <p:spPr>
          <a:xfrm>
            <a:off x="107638" y="7002617"/>
            <a:ext cx="3801979" cy="23076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TextBox 40"/>
          <p:cNvSpPr txBox="1"/>
          <p:nvPr/>
        </p:nvSpPr>
        <p:spPr>
          <a:xfrm>
            <a:off x="-36274" y="-60160"/>
            <a:ext cx="275918" cy="368727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0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9681" y="9266367"/>
            <a:ext cx="2577895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(musical interlude)</a:t>
            </a:r>
          </a:p>
        </p:txBody>
      </p:sp>
      <p:sp>
        <p:nvSpPr>
          <p:cNvPr id="43" name="Arrow: Right 42"/>
          <p:cNvSpPr/>
          <p:nvPr/>
        </p:nvSpPr>
        <p:spPr>
          <a:xfrm>
            <a:off x="4036740" y="7927548"/>
            <a:ext cx="868440" cy="45775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041055" y="7824583"/>
            <a:ext cx="945910" cy="663680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hangingPunct="0"/>
            <a:r>
              <a:rPr lang="en-US" sz="40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p. 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46460" y="9598223"/>
            <a:ext cx="1359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picturelyrics.org</a:t>
            </a:r>
          </a:p>
        </p:txBody>
      </p:sp>
    </p:spTree>
    <p:extLst>
      <p:ext uri="{BB962C8B-B14F-4D97-AF65-F5344CB8AC3E}">
        <p14:creationId xmlns:p14="http://schemas.microsoft.com/office/powerpoint/2010/main" val="619628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170" r="7545" b="4952"/>
          <a:stretch/>
        </p:blipFill>
        <p:spPr>
          <a:xfrm>
            <a:off x="128366" y="7510478"/>
            <a:ext cx="2225802" cy="210312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05"/>
          <a:stretch/>
        </p:blipFill>
        <p:spPr>
          <a:xfrm>
            <a:off x="32561" y="4994540"/>
            <a:ext cx="3233960" cy="2103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9"/>
          <a:stretch/>
        </p:blipFill>
        <p:spPr>
          <a:xfrm>
            <a:off x="308679" y="2512103"/>
            <a:ext cx="2867658" cy="21031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34"/>
          <a:stretch/>
        </p:blipFill>
        <p:spPr>
          <a:xfrm>
            <a:off x="1117285" y="23466"/>
            <a:ext cx="2327702" cy="2103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5135" y="2014056"/>
            <a:ext cx="735275" cy="442529"/>
          </a:xfrm>
          <a:prstGeom prst="rect">
            <a:avLst/>
          </a:prstGeom>
          <a:noFill/>
          <a:ln>
            <a:noFill/>
          </a:ln>
        </p:spPr>
        <p:txBody>
          <a:bodyPr vert="horz" wrap="squar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we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55085" y="4555916"/>
            <a:ext cx="574846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life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969" y="697634"/>
            <a:ext cx="695008" cy="781724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hangingPunct="0"/>
            <a:r>
              <a:rPr lang="en-US" sz="48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as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50260" y="4518588"/>
            <a:ext cx="699304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ease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53743" y="3200585"/>
            <a:ext cx="404159" cy="663680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hangingPunct="0"/>
            <a:r>
              <a:rPr lang="en-US" sz="40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63777" y="2081887"/>
            <a:ext cx="628387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live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40608" y="5750356"/>
            <a:ext cx="574975" cy="663680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hangingPunct="0"/>
            <a:r>
              <a:rPr lang="en-US" sz="40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of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83533" y="7019122"/>
            <a:ext cx="432757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us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53748" y="9507689"/>
            <a:ext cx="575039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has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22621" y="9522463"/>
            <a:ext cx="1607373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all we need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36274" y="-60160"/>
            <a:ext cx="275918" cy="368727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0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15" y="24904"/>
            <a:ext cx="1483891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" r="1368"/>
          <a:stretch/>
        </p:blipFill>
        <p:spPr>
          <a:xfrm>
            <a:off x="3765886" y="2512103"/>
            <a:ext cx="3068053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TextBox 34"/>
          <p:cNvSpPr txBox="1"/>
          <p:nvPr/>
        </p:nvSpPr>
        <p:spPr>
          <a:xfrm>
            <a:off x="3151228" y="3200585"/>
            <a:ext cx="574975" cy="663680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hangingPunct="0"/>
            <a:r>
              <a:rPr lang="en-US" sz="40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of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40234" y="6991409"/>
            <a:ext cx="1402638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every one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" r="9471"/>
          <a:stretch/>
        </p:blipFill>
        <p:spPr>
          <a:xfrm>
            <a:off x="3890212" y="4994540"/>
            <a:ext cx="2819400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917" y="7315200"/>
            <a:ext cx="2499433" cy="227765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546460" y="9598223"/>
            <a:ext cx="1359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picturelyrics.org</a:t>
            </a:r>
          </a:p>
        </p:txBody>
      </p:sp>
    </p:spTree>
    <p:extLst>
      <p:ext uri="{BB962C8B-B14F-4D97-AF65-F5344CB8AC3E}">
        <p14:creationId xmlns:p14="http://schemas.microsoft.com/office/powerpoint/2010/main" val="1388908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4" r="7018"/>
          <a:stretch/>
        </p:blipFill>
        <p:spPr>
          <a:xfrm>
            <a:off x="4328759" y="301546"/>
            <a:ext cx="2487871" cy="2103120"/>
          </a:xfrm>
          <a:prstGeom prst="rect">
            <a:avLst/>
          </a:prstGeom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5198818" y="2346305"/>
            <a:ext cx="699625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blue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5300" y="2334273"/>
            <a:ext cx="735275" cy="442529"/>
          </a:xfrm>
          <a:prstGeom prst="rect">
            <a:avLst/>
          </a:prstGeom>
          <a:noFill/>
          <a:ln>
            <a:noFill/>
          </a:ln>
        </p:spPr>
        <p:txBody>
          <a:bodyPr vert="horz" wrap="squar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sky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22966" y="948575"/>
            <a:ext cx="574975" cy="663680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hangingPunct="0"/>
            <a:r>
              <a:rPr lang="en-US" sz="40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of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36274" y="-60160"/>
            <a:ext cx="275918" cy="368727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0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" r="12797" b="13574"/>
          <a:stretch/>
        </p:blipFill>
        <p:spPr>
          <a:xfrm>
            <a:off x="72185" y="287877"/>
            <a:ext cx="3621506" cy="21031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5142892" y="4822923"/>
            <a:ext cx="859604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green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-54980" y="3473459"/>
            <a:ext cx="974699" cy="663680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hangingPunct="0"/>
            <a:r>
              <a:rPr lang="en-US" sz="40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and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59366" y="4822924"/>
            <a:ext cx="557021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sea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r="8284"/>
          <a:stretch/>
        </p:blipFill>
        <p:spPr>
          <a:xfrm>
            <a:off x="914402" y="2812761"/>
            <a:ext cx="2646950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TextBox 37"/>
          <p:cNvSpPr txBox="1"/>
          <p:nvPr/>
        </p:nvSpPr>
        <p:spPr>
          <a:xfrm>
            <a:off x="3561356" y="3473459"/>
            <a:ext cx="574975" cy="663680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hangingPunct="0"/>
            <a:r>
              <a:rPr lang="en-US" sz="4000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of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" r="8283"/>
          <a:stretch/>
        </p:blipFill>
        <p:spPr>
          <a:xfrm>
            <a:off x="4186989" y="2829985"/>
            <a:ext cx="2652609" cy="2103120"/>
          </a:xfrm>
          <a:prstGeom prst="rect">
            <a:avLst/>
          </a:prstGeom>
          <a:ln>
            <a:noFill/>
          </a:ln>
        </p:spPr>
      </p:pic>
      <p:sp>
        <p:nvSpPr>
          <p:cNvPr id="40" name="TextBox 39"/>
          <p:cNvSpPr txBox="1"/>
          <p:nvPr/>
        </p:nvSpPr>
        <p:spPr>
          <a:xfrm>
            <a:off x="1206071" y="7457722"/>
            <a:ext cx="397042" cy="442529"/>
          </a:xfrm>
          <a:prstGeom prst="rect">
            <a:avLst/>
          </a:prstGeom>
          <a:noFill/>
          <a:ln>
            <a:noFill/>
          </a:ln>
        </p:spPr>
        <p:txBody>
          <a:bodyPr vert="horz" wrap="non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in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12" y="5416310"/>
            <a:ext cx="2270760" cy="210312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767382" y="9475503"/>
            <a:ext cx="3956827" cy="442529"/>
          </a:xfrm>
          <a:prstGeom prst="rect">
            <a:avLst/>
          </a:prstGeom>
          <a:noFill/>
          <a:ln>
            <a:noFill/>
          </a:ln>
        </p:spPr>
        <p:txBody>
          <a:bodyPr vert="horz" wrap="square" lIns="73125" tIns="36562" rIns="73125" bIns="36562" anchorCtr="0" compatLnSpc="0">
            <a:spAutoFit/>
          </a:bodyPr>
          <a:lstStyle/>
          <a:p>
            <a:pPr algn="ctr" hangingPunct="0"/>
            <a:r>
              <a:rPr lang="en-US" sz="2500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our yellow submarine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32"/>
          <a:stretch/>
        </p:blipFill>
        <p:spPr>
          <a:xfrm>
            <a:off x="2719254" y="5305247"/>
            <a:ext cx="3919718" cy="35845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t="20936" r="10000" b="25555"/>
          <a:stretch/>
        </p:blipFill>
        <p:spPr>
          <a:xfrm>
            <a:off x="3564513" y="7702629"/>
            <a:ext cx="2298986" cy="1784200"/>
          </a:xfrm>
          <a:prstGeom prst="rect">
            <a:avLst/>
          </a:prstGeom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-49267" y="9626913"/>
            <a:ext cx="1359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picturelyrics.org</a:t>
            </a:r>
          </a:p>
        </p:txBody>
      </p:sp>
    </p:spTree>
    <p:extLst>
      <p:ext uri="{BB962C8B-B14F-4D97-AF65-F5344CB8AC3E}">
        <p14:creationId xmlns:p14="http://schemas.microsoft.com/office/powerpoint/2010/main" val="1423526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3694</TotalTime>
  <Words>153</Words>
  <Application>Microsoft Office PowerPoint</Application>
  <PresentationFormat>A4 Paper (210x297 mm)</PresentationFormat>
  <Paragraphs>113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Microsoft YaHei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Duss</dc:creator>
  <cp:lastModifiedBy>Christopher Duss</cp:lastModifiedBy>
  <cp:revision>334</cp:revision>
  <dcterms:created xsi:type="dcterms:W3CDTF">2016-04-05T10:07:34Z</dcterms:created>
  <dcterms:modified xsi:type="dcterms:W3CDTF">2017-04-06T08:44:16Z</dcterms:modified>
</cp:coreProperties>
</file>