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6"/>
  </p:notesMasterIdLst>
  <p:sldIdLst>
    <p:sldId id="283" r:id="rId2"/>
    <p:sldId id="287" r:id="rId3"/>
    <p:sldId id="258" r:id="rId4"/>
    <p:sldId id="285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CC33"/>
    <a:srgbClr val="FFE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11D6A-BFF6-4918-88D5-4E60A884B42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D6E1-BC5C-4461-87CF-5BB70E78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C469-34EC-4661-8AC1-9B05577DB81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63"/>
            <a:ext cx="9906000" cy="515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2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2346209"/>
            <a:ext cx="3031335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2281" r="1754" b="14035"/>
          <a:stretch/>
        </p:blipFill>
        <p:spPr>
          <a:xfrm>
            <a:off x="2529928" y="4632158"/>
            <a:ext cx="2097830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r="16755"/>
          <a:stretch/>
        </p:blipFill>
        <p:spPr>
          <a:xfrm>
            <a:off x="6960629" y="60261"/>
            <a:ext cx="2455886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r="8057"/>
          <a:stretch/>
        </p:blipFill>
        <p:spPr>
          <a:xfrm>
            <a:off x="682459" y="60261"/>
            <a:ext cx="3189410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45477" r="37290" b="2097"/>
          <a:stretch/>
        </p:blipFill>
        <p:spPr>
          <a:xfrm>
            <a:off x="4105112" y="60261"/>
            <a:ext cx="2469955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3333" r="1772"/>
          <a:stretch/>
        </p:blipFill>
        <p:spPr>
          <a:xfrm>
            <a:off x="4771763" y="4632158"/>
            <a:ext cx="2222440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1608" r="10701" b="2299"/>
          <a:stretch/>
        </p:blipFill>
        <p:spPr>
          <a:xfrm>
            <a:off x="120317" y="4632158"/>
            <a:ext cx="2265606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7186" r="36477" b="8644"/>
          <a:stretch/>
        </p:blipFill>
        <p:spPr>
          <a:xfrm>
            <a:off x="3283699" y="2346209"/>
            <a:ext cx="2360815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9" t="39475" r="10938" b="6315"/>
          <a:stretch/>
        </p:blipFill>
        <p:spPr>
          <a:xfrm>
            <a:off x="7165138" y="4632158"/>
            <a:ext cx="2251377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7" t="6209" r="27316" b="2816"/>
          <a:stretch/>
        </p:blipFill>
        <p:spPr>
          <a:xfrm>
            <a:off x="5800625" y="2346209"/>
            <a:ext cx="1844919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12535" r="36114"/>
          <a:stretch/>
        </p:blipFill>
        <p:spPr>
          <a:xfrm>
            <a:off x="7754685" y="2346209"/>
            <a:ext cx="2058890" cy="2194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 rot="16200000">
            <a:off x="9073584" y="6024277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22517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5" y="16666"/>
            <a:ext cx="8741651" cy="2573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3" b="33339"/>
          <a:stretch/>
        </p:blipFill>
        <p:spPr>
          <a:xfrm>
            <a:off x="2485108" y="2358189"/>
            <a:ext cx="4949746" cy="1118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3477127"/>
            <a:ext cx="4720389" cy="20356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3"/>
          <a:stretch/>
        </p:blipFill>
        <p:spPr>
          <a:xfrm>
            <a:off x="3806227" y="4667684"/>
            <a:ext cx="4422474" cy="2374124"/>
          </a:xfrm>
          <a:prstGeom prst="rect">
            <a:avLst/>
          </a:prstGeom>
        </p:spPr>
      </p:pic>
      <p:cxnSp>
        <p:nvCxnSpPr>
          <p:cNvPr id="31" name="Straight Connector 30"/>
          <p:cNvCxnSpPr>
            <a:cxnSpLocks/>
          </p:cNvCxnSpPr>
          <p:nvPr/>
        </p:nvCxnSpPr>
        <p:spPr>
          <a:xfrm>
            <a:off x="8361949" y="6542611"/>
            <a:ext cx="1322491" cy="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84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048" y="554209"/>
            <a:ext cx="1616308" cy="721109"/>
          </a:xfrm>
          <a:prstGeom prst="rect">
            <a:avLst/>
          </a:prstGeom>
          <a:noFill/>
          <a:ln>
            <a:noFill/>
          </a:ln>
        </p:spPr>
        <p:txBody>
          <a:bodyPr vert="horz" wrap="none" lIns="130000" tIns="64999" rIns="130000" bIns="64999" anchorCtr="0" compatLnSpc="0">
            <a:spAutoFit/>
          </a:bodyPr>
          <a:lstStyle/>
          <a:p>
            <a:pPr hangingPunct="0"/>
            <a:r>
              <a:rPr lang="en-US" sz="4000" b="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with 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60" y="4886"/>
            <a:ext cx="2447926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86" y="4886"/>
            <a:ext cx="2447926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09" y="0"/>
            <a:ext cx="2648607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5048" y="2147810"/>
            <a:ext cx="1474281" cy="721109"/>
          </a:xfrm>
          <a:prstGeom prst="rect">
            <a:avLst/>
          </a:prstGeom>
          <a:noFill/>
          <a:ln>
            <a:noFill/>
          </a:ln>
        </p:spPr>
        <p:txBody>
          <a:bodyPr vert="horz" wrap="none" lIns="130000" tIns="64999" rIns="130000" bIns="64999" anchorCtr="0" compatLnSpc="0">
            <a:spAutoFit/>
          </a:bodyPr>
          <a:lstStyle/>
          <a:p>
            <a:pPr hangingPunct="0"/>
            <a:r>
              <a:rPr lang="en-US" sz="4000" b="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and 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52" y="1600200"/>
            <a:ext cx="2447926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78" y="1600200"/>
            <a:ext cx="2447926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7329" flipH="1">
            <a:off x="6278972" y="2201167"/>
            <a:ext cx="890337" cy="13355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08794" y="1923589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chitects Daughter" pitchFamily="2" charset="0"/>
              </a:rPr>
              <a:t>There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3" y="3466321"/>
            <a:ext cx="1986455" cy="1371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06462" y="3877319"/>
            <a:ext cx="519020" cy="721109"/>
          </a:xfrm>
          <a:prstGeom prst="rect">
            <a:avLst/>
          </a:prstGeom>
          <a:noFill/>
          <a:ln>
            <a:noFill/>
          </a:ln>
        </p:spPr>
        <p:txBody>
          <a:bodyPr vert="horz" wrap="none" lIns="130000" tIns="64999" rIns="130000" bIns="64999" anchorCtr="0" compatLnSpc="0">
            <a:spAutoFit/>
          </a:bodyPr>
          <a:lstStyle/>
          <a:p>
            <a:pPr hangingPunct="0"/>
            <a:r>
              <a:rPr lang="en-US" sz="4000" b="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84" y="3466321"/>
            <a:ext cx="1835945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8152" flipH="1">
            <a:off x="3953893" y="3713366"/>
            <a:ext cx="890337" cy="13355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82693" y="3422218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chitects Daughter" pitchFamily="2" charset="0"/>
              </a:rPr>
              <a:t>There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75" y="3472158"/>
            <a:ext cx="1835945" cy="1371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29580" y="3872547"/>
            <a:ext cx="519020" cy="721109"/>
          </a:xfrm>
          <a:prstGeom prst="rect">
            <a:avLst/>
          </a:prstGeom>
          <a:noFill/>
          <a:ln>
            <a:noFill/>
          </a:ln>
        </p:spPr>
        <p:txBody>
          <a:bodyPr vert="horz" wrap="none" lIns="130000" tIns="64999" rIns="130000" bIns="64999" anchorCtr="0" compatLnSpc="0">
            <a:spAutoFit/>
          </a:bodyPr>
          <a:lstStyle/>
          <a:p>
            <a:pPr hangingPunct="0"/>
            <a:r>
              <a:rPr lang="en-US" sz="4000" b="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12" y="4726315"/>
            <a:ext cx="2031684" cy="182930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24456" y="6291352"/>
            <a:ext cx="2176396" cy="603128"/>
          </a:xfrm>
          <a:prstGeom prst="rect">
            <a:avLst/>
          </a:prstGeom>
          <a:noFill/>
          <a:ln>
            <a:noFill/>
          </a:ln>
        </p:spPr>
        <p:txBody>
          <a:bodyPr vert="horz" wrap="none" lIns="130000" tIns="64999" rIns="130000" bIns="64999" anchorCtr="0" compatLnSpc="0">
            <a:spAutoFit/>
          </a:bodyPr>
          <a:lstStyle/>
          <a:p>
            <a:pPr hangingPunct="0"/>
            <a:r>
              <a:rPr lang="en-US" sz="32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everywhere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95823" y="5640969"/>
            <a:ext cx="519020" cy="721109"/>
          </a:xfrm>
          <a:prstGeom prst="rect">
            <a:avLst/>
          </a:prstGeom>
          <a:noFill/>
          <a:ln>
            <a:noFill/>
          </a:ln>
        </p:spPr>
        <p:txBody>
          <a:bodyPr vert="horz" wrap="none" lIns="130000" tIns="64999" rIns="130000" bIns="64999" anchorCtr="0" compatLnSpc="0">
            <a:spAutoFit/>
          </a:bodyPr>
          <a:lstStyle/>
          <a:p>
            <a:pPr hangingPunct="0"/>
            <a:r>
              <a:rPr lang="en-US" sz="4000" b="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43" y="4983679"/>
            <a:ext cx="2141935" cy="1600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81" y="4983679"/>
            <a:ext cx="214193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2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10964</TotalTime>
  <Words>26</Words>
  <Application>Microsoft Office PowerPoint</Application>
  <PresentationFormat>A4 Paper (210x297 mm)</PresentationFormat>
  <Paragraphs>16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Microsoft YaHei</vt:lpstr>
      <vt:lpstr>Architects Daughter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Duss</dc:creator>
  <cp:lastModifiedBy>Christopher Duss</cp:lastModifiedBy>
  <cp:revision>902</cp:revision>
  <dcterms:created xsi:type="dcterms:W3CDTF">2016-04-05T10:07:34Z</dcterms:created>
  <dcterms:modified xsi:type="dcterms:W3CDTF">2017-05-06T03:38:33Z</dcterms:modified>
</cp:coreProperties>
</file>