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11"/>
  </p:notesMasterIdLst>
  <p:sldIdLst>
    <p:sldId id="283" r:id="rId2"/>
    <p:sldId id="286" r:id="rId3"/>
    <p:sldId id="258" r:id="rId4"/>
    <p:sldId id="284" r:id="rId5"/>
    <p:sldId id="287" r:id="rId6"/>
    <p:sldId id="288" r:id="rId7"/>
    <p:sldId id="289" r:id="rId8"/>
    <p:sldId id="290" r:id="rId9"/>
    <p:sldId id="291" r:id="rId10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00"/>
    <a:srgbClr val="33CC33"/>
    <a:srgbClr val="FFEE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02" autoAdjust="0"/>
    <p:restoredTop sz="94660"/>
  </p:normalViewPr>
  <p:slideViewPr>
    <p:cSldViewPr snapToGrid="0">
      <p:cViewPr>
        <p:scale>
          <a:sx n="100" d="100"/>
          <a:sy n="100" d="100"/>
        </p:scale>
        <p:origin x="64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B11D6A-BFF6-4918-88D5-4E60A884B42A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73D6E1-BC5C-4461-87CF-5BB70E78B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323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08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7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15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76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19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86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33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13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33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98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36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5C469-34EC-4661-8AC1-9B05577DB811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73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527416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4" y="2225816"/>
            <a:ext cx="9848850" cy="25428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649" y="-143720"/>
            <a:ext cx="5212702" cy="25418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659" y="4438379"/>
            <a:ext cx="7142757" cy="241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28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6" y="3452325"/>
            <a:ext cx="9742989" cy="334969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 flipH="1" flipV="1">
            <a:off x="-5048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997"/>
            <a:ext cx="9906000" cy="264688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177916" y="0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</p:spTree>
    <p:extLst>
      <p:ext uri="{BB962C8B-B14F-4D97-AF65-F5344CB8AC3E}">
        <p14:creationId xmlns:p14="http://schemas.microsoft.com/office/powerpoint/2010/main" val="3289345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86" y="48685"/>
            <a:ext cx="8457190" cy="3520440"/>
          </a:xfrm>
          <a:prstGeom prst="rect">
            <a:avLst/>
          </a:prstGeom>
        </p:spPr>
      </p:pic>
      <p:cxnSp>
        <p:nvCxnSpPr>
          <p:cNvPr id="13" name="Straight Connector 12"/>
          <p:cNvCxnSpPr>
            <a:cxnSpLocks/>
          </p:cNvCxnSpPr>
          <p:nvPr/>
        </p:nvCxnSpPr>
        <p:spPr>
          <a:xfrm flipH="1" flipV="1">
            <a:off x="-5048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3" y="3709249"/>
            <a:ext cx="9825135" cy="278399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527416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</p:spTree>
    <p:extLst>
      <p:ext uri="{BB962C8B-B14F-4D97-AF65-F5344CB8AC3E}">
        <p14:creationId xmlns:p14="http://schemas.microsoft.com/office/powerpoint/2010/main" val="996846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 flipH="1" flipV="1">
            <a:off x="-5048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9" y="-26472"/>
            <a:ext cx="8972416" cy="35838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1" y="3679059"/>
            <a:ext cx="6560321" cy="22169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50" y="4019202"/>
            <a:ext cx="4152900" cy="262627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5048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</p:spTree>
    <p:extLst>
      <p:ext uri="{BB962C8B-B14F-4D97-AF65-F5344CB8AC3E}">
        <p14:creationId xmlns:p14="http://schemas.microsoft.com/office/powerpoint/2010/main" val="2175682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 flipH="1" flipV="1">
            <a:off x="-5048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27416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4" y="3735475"/>
            <a:ext cx="9734416" cy="28718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-114783"/>
            <a:ext cx="9829800" cy="370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33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 flipH="1" flipV="1">
            <a:off x="-5048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75" y="228601"/>
            <a:ext cx="9977314" cy="28939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900" y="3489911"/>
            <a:ext cx="9906000" cy="34618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546332" y="-39588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</p:spTree>
    <p:extLst>
      <p:ext uri="{BB962C8B-B14F-4D97-AF65-F5344CB8AC3E}">
        <p14:creationId xmlns:p14="http://schemas.microsoft.com/office/powerpoint/2010/main" val="1187778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 flipH="1" flipV="1">
            <a:off x="-5048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46332" y="-39588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75" y="847726"/>
            <a:ext cx="10083420" cy="2190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3286949"/>
            <a:ext cx="9906000" cy="329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7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 flipH="1" flipV="1">
            <a:off x="-5048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93" y="-189618"/>
            <a:ext cx="10036718" cy="36567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3516145"/>
            <a:ext cx="9544050" cy="34424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177916" y="0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</p:spTree>
    <p:extLst>
      <p:ext uri="{BB962C8B-B14F-4D97-AF65-F5344CB8AC3E}">
        <p14:creationId xmlns:p14="http://schemas.microsoft.com/office/powerpoint/2010/main" val="1614785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 flipH="1" flipV="1">
            <a:off x="-5048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61473"/>
            <a:ext cx="9906000" cy="25727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26" y="3943350"/>
            <a:ext cx="10242607" cy="22870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527416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</p:spTree>
    <p:extLst>
      <p:ext uri="{BB962C8B-B14F-4D97-AF65-F5344CB8AC3E}">
        <p14:creationId xmlns:p14="http://schemas.microsoft.com/office/powerpoint/2010/main" val="40959453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11010</TotalTime>
  <Words>36</Words>
  <Application>Microsoft Office PowerPoint</Application>
  <PresentationFormat>A4 Paper (210x297 mm)</PresentationFormat>
  <Paragraphs>18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Duss</dc:creator>
  <cp:lastModifiedBy>Christopher Duss</cp:lastModifiedBy>
  <cp:revision>954</cp:revision>
  <dcterms:created xsi:type="dcterms:W3CDTF">2016-04-05T10:07:34Z</dcterms:created>
  <dcterms:modified xsi:type="dcterms:W3CDTF">2017-05-12T23:44:32Z</dcterms:modified>
</cp:coreProperties>
</file>