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558006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9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05" y="1237197"/>
            <a:ext cx="4743054" cy="2631887"/>
          </a:xfrm>
        </p:spPr>
        <p:txBody>
          <a:bodyPr anchor="b"/>
          <a:lstStyle>
            <a:lvl1pPr algn="ctr">
              <a:defRPr sz="3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508" y="3970580"/>
            <a:ext cx="4185047" cy="1825171"/>
          </a:xfrm>
        </p:spPr>
        <p:txBody>
          <a:bodyPr/>
          <a:lstStyle>
            <a:lvl1pPr marL="0" indent="0" algn="ctr">
              <a:buNone/>
              <a:defRPr sz="1464"/>
            </a:lvl1pPr>
            <a:lvl2pPr marL="278983" indent="0" algn="ctr">
              <a:buNone/>
              <a:defRPr sz="1220"/>
            </a:lvl2pPr>
            <a:lvl3pPr marL="557967" indent="0" algn="ctr">
              <a:buNone/>
              <a:defRPr sz="1098"/>
            </a:lvl3pPr>
            <a:lvl4pPr marL="836950" indent="0" algn="ctr">
              <a:buNone/>
              <a:defRPr sz="976"/>
            </a:lvl4pPr>
            <a:lvl5pPr marL="1115934" indent="0" algn="ctr">
              <a:buNone/>
              <a:defRPr sz="976"/>
            </a:lvl5pPr>
            <a:lvl6pPr marL="1394917" indent="0" algn="ctr">
              <a:buNone/>
              <a:defRPr sz="976"/>
            </a:lvl6pPr>
            <a:lvl7pPr marL="1673901" indent="0" algn="ctr">
              <a:buNone/>
              <a:defRPr sz="976"/>
            </a:lvl7pPr>
            <a:lvl8pPr marL="1952884" indent="0" algn="ctr">
              <a:buNone/>
              <a:defRPr sz="976"/>
            </a:lvl8pPr>
            <a:lvl9pPr marL="2231868" indent="0" algn="ctr">
              <a:buNone/>
              <a:defRPr sz="9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93233" y="402483"/>
            <a:ext cx="120320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630" y="402483"/>
            <a:ext cx="3539852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1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24" y="1884671"/>
            <a:ext cx="4812804" cy="3144614"/>
          </a:xfrm>
        </p:spPr>
        <p:txBody>
          <a:bodyPr anchor="b"/>
          <a:lstStyle>
            <a:lvl1pPr>
              <a:defRPr sz="3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24" y="5059035"/>
            <a:ext cx="4812804" cy="1653678"/>
          </a:xfrm>
        </p:spPr>
        <p:txBody>
          <a:bodyPr/>
          <a:lstStyle>
            <a:lvl1pPr marL="0" indent="0">
              <a:buNone/>
              <a:defRPr sz="1464">
                <a:solidFill>
                  <a:schemeClr val="tx1"/>
                </a:solidFill>
              </a:defRPr>
            </a:lvl1pPr>
            <a:lvl2pPr marL="278983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557967" indent="0">
              <a:buNone/>
              <a:defRPr sz="1098">
                <a:solidFill>
                  <a:schemeClr val="tx1">
                    <a:tint val="75000"/>
                  </a:schemeClr>
                </a:solidFill>
              </a:defRPr>
            </a:lvl3pPr>
            <a:lvl4pPr marL="836950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4pPr>
            <a:lvl5pPr marL="1115934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5pPr>
            <a:lvl6pPr marL="1394917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6pPr>
            <a:lvl7pPr marL="1673901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7pPr>
            <a:lvl8pPr marL="1952884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8pPr>
            <a:lvl9pPr marL="2231868" indent="0">
              <a:buNone/>
              <a:defRPr sz="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629" y="2012414"/>
            <a:ext cx="2371527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4907" y="2012414"/>
            <a:ext cx="2371527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6" y="402484"/>
            <a:ext cx="4812804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57" y="1853171"/>
            <a:ext cx="2360628" cy="908210"/>
          </a:xfrm>
        </p:spPr>
        <p:txBody>
          <a:bodyPr anchor="b"/>
          <a:lstStyle>
            <a:lvl1pPr marL="0" indent="0">
              <a:buNone/>
              <a:defRPr sz="1464" b="1"/>
            </a:lvl1pPr>
            <a:lvl2pPr marL="278983" indent="0">
              <a:buNone/>
              <a:defRPr sz="1220" b="1"/>
            </a:lvl2pPr>
            <a:lvl3pPr marL="557967" indent="0">
              <a:buNone/>
              <a:defRPr sz="1098" b="1"/>
            </a:lvl3pPr>
            <a:lvl4pPr marL="836950" indent="0">
              <a:buNone/>
              <a:defRPr sz="976" b="1"/>
            </a:lvl4pPr>
            <a:lvl5pPr marL="1115934" indent="0">
              <a:buNone/>
              <a:defRPr sz="976" b="1"/>
            </a:lvl5pPr>
            <a:lvl6pPr marL="1394917" indent="0">
              <a:buNone/>
              <a:defRPr sz="976" b="1"/>
            </a:lvl6pPr>
            <a:lvl7pPr marL="1673901" indent="0">
              <a:buNone/>
              <a:defRPr sz="976" b="1"/>
            </a:lvl7pPr>
            <a:lvl8pPr marL="1952884" indent="0">
              <a:buNone/>
              <a:defRPr sz="976" b="1"/>
            </a:lvl8pPr>
            <a:lvl9pPr marL="2231868" indent="0">
              <a:buNone/>
              <a:defRPr sz="9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57" y="2761381"/>
            <a:ext cx="2360628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24907" y="1853171"/>
            <a:ext cx="2372254" cy="908210"/>
          </a:xfrm>
        </p:spPr>
        <p:txBody>
          <a:bodyPr anchor="b"/>
          <a:lstStyle>
            <a:lvl1pPr marL="0" indent="0">
              <a:buNone/>
              <a:defRPr sz="1464" b="1"/>
            </a:lvl1pPr>
            <a:lvl2pPr marL="278983" indent="0">
              <a:buNone/>
              <a:defRPr sz="1220" b="1"/>
            </a:lvl2pPr>
            <a:lvl3pPr marL="557967" indent="0">
              <a:buNone/>
              <a:defRPr sz="1098" b="1"/>
            </a:lvl3pPr>
            <a:lvl4pPr marL="836950" indent="0">
              <a:buNone/>
              <a:defRPr sz="976" b="1"/>
            </a:lvl4pPr>
            <a:lvl5pPr marL="1115934" indent="0">
              <a:buNone/>
              <a:defRPr sz="976" b="1"/>
            </a:lvl5pPr>
            <a:lvl6pPr marL="1394917" indent="0">
              <a:buNone/>
              <a:defRPr sz="976" b="1"/>
            </a:lvl6pPr>
            <a:lvl7pPr marL="1673901" indent="0">
              <a:buNone/>
              <a:defRPr sz="976" b="1"/>
            </a:lvl7pPr>
            <a:lvl8pPr marL="1952884" indent="0">
              <a:buNone/>
              <a:defRPr sz="976" b="1"/>
            </a:lvl8pPr>
            <a:lvl9pPr marL="2231868" indent="0">
              <a:buNone/>
              <a:defRPr sz="9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24907" y="2761381"/>
            <a:ext cx="237225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8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6" y="503978"/>
            <a:ext cx="1799716" cy="1763924"/>
          </a:xfrm>
        </p:spPr>
        <p:txBody>
          <a:bodyPr anchor="b"/>
          <a:lstStyle>
            <a:lvl1pPr>
              <a:defRPr sz="19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254" y="1088455"/>
            <a:ext cx="2824907" cy="5372269"/>
          </a:xfrm>
        </p:spPr>
        <p:txBody>
          <a:bodyPr/>
          <a:lstStyle>
            <a:lvl1pPr>
              <a:defRPr sz="1953"/>
            </a:lvl1pPr>
            <a:lvl2pPr>
              <a:defRPr sz="1709"/>
            </a:lvl2pPr>
            <a:lvl3pPr>
              <a:defRPr sz="1464"/>
            </a:lvl3pPr>
            <a:lvl4pPr>
              <a:defRPr sz="1220"/>
            </a:lvl4pPr>
            <a:lvl5pPr>
              <a:defRPr sz="1220"/>
            </a:lvl5pPr>
            <a:lvl6pPr>
              <a:defRPr sz="1220"/>
            </a:lvl6pPr>
            <a:lvl7pPr>
              <a:defRPr sz="1220"/>
            </a:lvl7pPr>
            <a:lvl8pPr>
              <a:defRPr sz="1220"/>
            </a:lvl8pPr>
            <a:lvl9pPr>
              <a:defRPr sz="12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356" y="2267902"/>
            <a:ext cx="1799716" cy="4201570"/>
          </a:xfrm>
        </p:spPr>
        <p:txBody>
          <a:bodyPr/>
          <a:lstStyle>
            <a:lvl1pPr marL="0" indent="0">
              <a:buNone/>
              <a:defRPr sz="976"/>
            </a:lvl1pPr>
            <a:lvl2pPr marL="278983" indent="0">
              <a:buNone/>
              <a:defRPr sz="854"/>
            </a:lvl2pPr>
            <a:lvl3pPr marL="557967" indent="0">
              <a:buNone/>
              <a:defRPr sz="732"/>
            </a:lvl3pPr>
            <a:lvl4pPr marL="836950" indent="0">
              <a:buNone/>
              <a:defRPr sz="610"/>
            </a:lvl4pPr>
            <a:lvl5pPr marL="1115934" indent="0">
              <a:buNone/>
              <a:defRPr sz="610"/>
            </a:lvl5pPr>
            <a:lvl6pPr marL="1394917" indent="0">
              <a:buNone/>
              <a:defRPr sz="610"/>
            </a:lvl6pPr>
            <a:lvl7pPr marL="1673901" indent="0">
              <a:buNone/>
              <a:defRPr sz="610"/>
            </a:lvl7pPr>
            <a:lvl8pPr marL="1952884" indent="0">
              <a:buNone/>
              <a:defRPr sz="610"/>
            </a:lvl8pPr>
            <a:lvl9pPr marL="2231868" indent="0">
              <a:buNone/>
              <a:defRPr sz="6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56" y="503978"/>
            <a:ext cx="1799716" cy="1763924"/>
          </a:xfrm>
        </p:spPr>
        <p:txBody>
          <a:bodyPr anchor="b"/>
          <a:lstStyle>
            <a:lvl1pPr>
              <a:defRPr sz="19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72254" y="1088455"/>
            <a:ext cx="2824907" cy="5372269"/>
          </a:xfrm>
        </p:spPr>
        <p:txBody>
          <a:bodyPr anchor="t"/>
          <a:lstStyle>
            <a:lvl1pPr marL="0" indent="0">
              <a:buNone/>
              <a:defRPr sz="1953"/>
            </a:lvl1pPr>
            <a:lvl2pPr marL="278983" indent="0">
              <a:buNone/>
              <a:defRPr sz="1709"/>
            </a:lvl2pPr>
            <a:lvl3pPr marL="557967" indent="0">
              <a:buNone/>
              <a:defRPr sz="1464"/>
            </a:lvl3pPr>
            <a:lvl4pPr marL="836950" indent="0">
              <a:buNone/>
              <a:defRPr sz="1220"/>
            </a:lvl4pPr>
            <a:lvl5pPr marL="1115934" indent="0">
              <a:buNone/>
              <a:defRPr sz="1220"/>
            </a:lvl5pPr>
            <a:lvl6pPr marL="1394917" indent="0">
              <a:buNone/>
              <a:defRPr sz="1220"/>
            </a:lvl6pPr>
            <a:lvl7pPr marL="1673901" indent="0">
              <a:buNone/>
              <a:defRPr sz="1220"/>
            </a:lvl7pPr>
            <a:lvl8pPr marL="1952884" indent="0">
              <a:buNone/>
              <a:defRPr sz="1220"/>
            </a:lvl8pPr>
            <a:lvl9pPr marL="2231868" indent="0">
              <a:buNone/>
              <a:defRPr sz="12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356" y="2267902"/>
            <a:ext cx="1799716" cy="4201570"/>
          </a:xfrm>
        </p:spPr>
        <p:txBody>
          <a:bodyPr/>
          <a:lstStyle>
            <a:lvl1pPr marL="0" indent="0">
              <a:buNone/>
              <a:defRPr sz="976"/>
            </a:lvl1pPr>
            <a:lvl2pPr marL="278983" indent="0">
              <a:buNone/>
              <a:defRPr sz="854"/>
            </a:lvl2pPr>
            <a:lvl3pPr marL="557967" indent="0">
              <a:buNone/>
              <a:defRPr sz="732"/>
            </a:lvl3pPr>
            <a:lvl4pPr marL="836950" indent="0">
              <a:buNone/>
              <a:defRPr sz="610"/>
            </a:lvl4pPr>
            <a:lvl5pPr marL="1115934" indent="0">
              <a:buNone/>
              <a:defRPr sz="610"/>
            </a:lvl5pPr>
            <a:lvl6pPr marL="1394917" indent="0">
              <a:buNone/>
              <a:defRPr sz="610"/>
            </a:lvl6pPr>
            <a:lvl7pPr marL="1673901" indent="0">
              <a:buNone/>
              <a:defRPr sz="610"/>
            </a:lvl7pPr>
            <a:lvl8pPr marL="1952884" indent="0">
              <a:buNone/>
              <a:defRPr sz="610"/>
            </a:lvl8pPr>
            <a:lvl9pPr marL="2231868" indent="0">
              <a:buNone/>
              <a:defRPr sz="6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630" y="402484"/>
            <a:ext cx="481280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630" y="2012414"/>
            <a:ext cx="481280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3629" y="7006700"/>
            <a:ext cx="125551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DBF9-22DB-4C88-BC0C-8E09E9EE228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8396" y="7006700"/>
            <a:ext cx="188327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40920" y="7006700"/>
            <a:ext cx="125551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9390-8DFF-4B5B-A157-1D1A976C4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57967" rtl="0" eaLnBrk="1" latinLnBrk="0" hangingPunct="1">
        <a:lnSpc>
          <a:spcPct val="90000"/>
        </a:lnSpc>
        <a:spcBef>
          <a:spcPct val="0"/>
        </a:spcBef>
        <a:buNone/>
        <a:defRPr sz="26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492" indent="-139492" algn="l" defTabSz="557967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18475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4" kern="1200">
          <a:solidFill>
            <a:schemeClr val="tx1"/>
          </a:solidFill>
          <a:latin typeface="+mn-lt"/>
          <a:ea typeface="+mn-ea"/>
          <a:cs typeface="+mn-cs"/>
        </a:defRPr>
      </a:lvl2pPr>
      <a:lvl3pPr marL="697459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76442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4pPr>
      <a:lvl5pPr marL="1255425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5pPr>
      <a:lvl6pPr marL="1534409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813392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2092376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371359" indent="-139492" algn="l" defTabSz="557967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1pPr>
      <a:lvl2pPr marL="278983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2pPr>
      <a:lvl3pPr marL="557967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3pPr>
      <a:lvl4pPr marL="836950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4pPr>
      <a:lvl5pPr marL="1115934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5pPr>
      <a:lvl6pPr marL="1394917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6pPr>
      <a:lvl7pPr marL="1673901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7pPr>
      <a:lvl8pPr marL="1952884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8pPr>
      <a:lvl9pPr marL="2231868" algn="l" defTabSz="557967" rtl="0" eaLnBrk="1" latinLnBrk="0" hangingPunct="1">
        <a:defRPr sz="1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85998AF-587C-4287-B76E-C348665C6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8" y="6027075"/>
            <a:ext cx="1224947" cy="1226225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AB9DC3C0-39BF-4C6A-BFFD-74373DF79C03}"/>
              </a:ext>
            </a:extLst>
          </p:cNvPr>
          <p:cNvSpPr/>
          <p:nvPr/>
        </p:nvSpPr>
        <p:spPr>
          <a:xfrm>
            <a:off x="2177558" y="6027075"/>
            <a:ext cx="1224947" cy="122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B9AE60-BA18-4DB5-AE83-7E7C6869E27F}"/>
              </a:ext>
            </a:extLst>
          </p:cNvPr>
          <p:cNvGrpSpPr/>
          <p:nvPr/>
        </p:nvGrpSpPr>
        <p:grpSpPr>
          <a:xfrm>
            <a:off x="247300" y="70337"/>
            <a:ext cx="5125654" cy="914400"/>
            <a:chOff x="257193" y="70337"/>
            <a:chExt cx="5125654" cy="914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BB6BB8-125F-472D-B072-BA2A539EB1F8}"/>
                </a:ext>
              </a:extLst>
            </p:cNvPr>
            <p:cNvSpPr txBox="1"/>
            <p:nvPr/>
          </p:nvSpPr>
          <p:spPr>
            <a:xfrm>
              <a:off x="800118" y="235150"/>
              <a:ext cx="45827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English Music Check Sheet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9B6748-3F50-4E09-B1C4-09D835393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93" y="70337"/>
              <a:ext cx="542925" cy="9144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641A4F-142F-4F69-8B77-CC70A381676A}"/>
              </a:ext>
            </a:extLst>
          </p:cNvPr>
          <p:cNvSpPr txBox="1"/>
          <p:nvPr/>
        </p:nvSpPr>
        <p:spPr>
          <a:xfrm>
            <a:off x="121927" y="1195753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Name: ___________________________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8E9C1-7E5B-40A3-AA90-2F063CA6D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" y="1837241"/>
            <a:ext cx="5417939" cy="186579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CDA212-93E2-4281-B079-2FEC58C27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27475"/>
              </p:ext>
            </p:extLst>
          </p:nvPr>
        </p:nvGraphicFramePr>
        <p:xfrm>
          <a:off x="81061" y="3613135"/>
          <a:ext cx="541794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80">
                  <a:extLst>
                    <a:ext uri="{9D8B030D-6E8A-4147-A177-3AD203B41FA5}">
                      <a16:colId xmlns:a16="http://schemas.microsoft.com/office/drawing/2014/main" val="4107669612"/>
                    </a:ext>
                  </a:extLst>
                </a:gridCol>
                <a:gridCol w="1805980">
                  <a:extLst>
                    <a:ext uri="{9D8B030D-6E8A-4147-A177-3AD203B41FA5}">
                      <a16:colId xmlns:a16="http://schemas.microsoft.com/office/drawing/2014/main" val="1268377957"/>
                    </a:ext>
                  </a:extLst>
                </a:gridCol>
                <a:gridCol w="1805980">
                  <a:extLst>
                    <a:ext uri="{9D8B030D-6E8A-4147-A177-3AD203B41FA5}">
                      <a16:colId xmlns:a16="http://schemas.microsoft.com/office/drawing/2014/main" val="232175954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9369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28478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3B3CCDB-AB91-4746-BFB3-BB86211579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5531" r="11592" b="6554"/>
          <a:stretch/>
        </p:blipFill>
        <p:spPr>
          <a:xfrm>
            <a:off x="190067" y="3630553"/>
            <a:ext cx="950685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37B957-337C-4D46-A797-0892F0BD64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 b="3748"/>
          <a:stretch/>
        </p:blipFill>
        <p:spPr>
          <a:xfrm>
            <a:off x="1908640" y="3630553"/>
            <a:ext cx="98912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BD629D-0E65-45BD-9DAA-75AFC6DA2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89" y="3630553"/>
            <a:ext cx="1024647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9CE0F0-5C32-45D2-9427-6E36B8D07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9" y="4791089"/>
            <a:ext cx="609209" cy="91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9249D5-5E9D-4A2B-B286-F1F7E8903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5692" r="3897" b="6063"/>
          <a:stretch/>
        </p:blipFill>
        <p:spPr>
          <a:xfrm>
            <a:off x="1915600" y="4779265"/>
            <a:ext cx="1281545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2BE367-D5F5-4118-B98F-9FDAA9E9CF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34348" r="35337" b="34677"/>
          <a:stretch/>
        </p:blipFill>
        <p:spPr>
          <a:xfrm>
            <a:off x="3740416" y="4792734"/>
            <a:ext cx="410852" cy="4114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7EEA7D-C677-4CB6-9024-C728270ED3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6" r="68749"/>
          <a:stretch/>
        </p:blipFill>
        <p:spPr>
          <a:xfrm>
            <a:off x="4277739" y="4792734"/>
            <a:ext cx="410912" cy="4114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E36D86-D125-439B-ABD8-D6D681CDB7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95" y="5227872"/>
            <a:ext cx="457200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DE930A-D156-4D8D-BECD-4CCEBFCC69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16" b="69326"/>
          <a:stretch/>
        </p:blipFill>
        <p:spPr>
          <a:xfrm>
            <a:off x="3740416" y="5250732"/>
            <a:ext cx="412963" cy="411480"/>
          </a:xfrm>
          <a:prstGeom prst="rect">
            <a:avLst/>
          </a:prstGeom>
        </p:spPr>
      </p:pic>
      <p:sp>
        <p:nvSpPr>
          <p:cNvPr id="33" name="AutoShape 2" descr="Image result for circle check">
            <a:extLst>
              <a:ext uri="{FF2B5EF4-FFF2-40B4-BE49-F238E27FC236}">
                <a16:creationId xmlns:a16="http://schemas.microsoft.com/office/drawing/2014/main" id="{946EAD00-66BC-45F7-89B0-8E1C5B9C0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6838" y="3566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6C7428-A289-48E9-968A-AD304AFA07CF}"/>
              </a:ext>
            </a:extLst>
          </p:cNvPr>
          <p:cNvSpPr txBox="1"/>
          <p:nvPr/>
        </p:nvSpPr>
        <p:spPr>
          <a:xfrm>
            <a:off x="2225614" y="7210793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All Clear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2BEEC-69D7-4F79-B6A7-30DE91089B40}"/>
              </a:ext>
            </a:extLst>
          </p:cNvPr>
          <p:cNvSpPr txBox="1"/>
          <p:nvPr/>
        </p:nvSpPr>
        <p:spPr>
          <a:xfrm>
            <a:off x="408768" y="4480197"/>
            <a:ext cx="51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A68730-C89C-4768-B131-35A17D4CD206}"/>
              </a:ext>
            </a:extLst>
          </p:cNvPr>
          <p:cNvSpPr txBox="1"/>
          <p:nvPr/>
        </p:nvSpPr>
        <p:spPr>
          <a:xfrm>
            <a:off x="2012277" y="4481323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BDC794-4AE7-4D0B-A98D-0B9223C1FDF4}"/>
              </a:ext>
            </a:extLst>
          </p:cNvPr>
          <p:cNvSpPr txBox="1"/>
          <p:nvPr/>
        </p:nvSpPr>
        <p:spPr>
          <a:xfrm>
            <a:off x="3713922" y="4476150"/>
            <a:ext cx="114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PictureLyrics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E22880-449D-401C-A0B7-10A061270084}"/>
              </a:ext>
            </a:extLst>
          </p:cNvPr>
          <p:cNvSpPr txBox="1"/>
          <p:nvPr/>
        </p:nvSpPr>
        <p:spPr>
          <a:xfrm>
            <a:off x="274574" y="5634222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A7019F-95C8-4373-9FB4-7E3C33927295}"/>
              </a:ext>
            </a:extLst>
          </p:cNvPr>
          <p:cNvSpPr txBox="1"/>
          <p:nvPr/>
        </p:nvSpPr>
        <p:spPr>
          <a:xfrm>
            <a:off x="1989553" y="5616804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Glockenspiel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56FFB9-0510-41C3-89E4-9811F25E090D}"/>
              </a:ext>
            </a:extLst>
          </p:cNvPr>
          <p:cNvSpPr txBox="1"/>
          <p:nvPr/>
        </p:nvSpPr>
        <p:spPr>
          <a:xfrm>
            <a:off x="3728727" y="5610705"/>
            <a:ext cx="999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124AA25-3D8A-484B-89EB-DC3E6DB9A59A}"/>
              </a:ext>
            </a:extLst>
          </p:cNvPr>
          <p:cNvSpPr/>
          <p:nvPr/>
        </p:nvSpPr>
        <p:spPr>
          <a:xfrm>
            <a:off x="1171817" y="392347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9D770F-6E20-4DCD-8133-81CD3C0DCBD7}"/>
              </a:ext>
            </a:extLst>
          </p:cNvPr>
          <p:cNvSpPr/>
          <p:nvPr/>
        </p:nvSpPr>
        <p:spPr>
          <a:xfrm>
            <a:off x="2970838" y="391795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83D49B1-0DC7-4BA5-B3D4-AF4E692F3949}"/>
              </a:ext>
            </a:extLst>
          </p:cNvPr>
          <p:cNvSpPr/>
          <p:nvPr/>
        </p:nvSpPr>
        <p:spPr>
          <a:xfrm>
            <a:off x="4916468" y="391795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45B1DEA-DE36-4650-B30A-B06B9027F559}"/>
              </a:ext>
            </a:extLst>
          </p:cNvPr>
          <p:cNvSpPr/>
          <p:nvPr/>
        </p:nvSpPr>
        <p:spPr>
          <a:xfrm>
            <a:off x="1175972" y="503914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BB0C33-1EB4-4888-A03C-C596216040C8}"/>
              </a:ext>
            </a:extLst>
          </p:cNvPr>
          <p:cNvSpPr/>
          <p:nvPr/>
        </p:nvSpPr>
        <p:spPr>
          <a:xfrm>
            <a:off x="3155893" y="503914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E1F525-6C2F-43EA-86D3-DE7D189C35AF}"/>
              </a:ext>
            </a:extLst>
          </p:cNvPr>
          <p:cNvSpPr/>
          <p:nvPr/>
        </p:nvSpPr>
        <p:spPr>
          <a:xfrm>
            <a:off x="5054717" y="4791398"/>
            <a:ext cx="320040" cy="32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7947AB7-F844-448C-BDDD-2A9E8192F616}"/>
              </a:ext>
            </a:extLst>
          </p:cNvPr>
          <p:cNvSpPr/>
          <p:nvPr/>
        </p:nvSpPr>
        <p:spPr>
          <a:xfrm>
            <a:off x="5054717" y="5158098"/>
            <a:ext cx="320040" cy="32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D0DCBA4-5173-4529-AC2B-37CDB172584F}"/>
              </a:ext>
            </a:extLst>
          </p:cNvPr>
          <p:cNvSpPr/>
          <p:nvPr/>
        </p:nvSpPr>
        <p:spPr>
          <a:xfrm>
            <a:off x="5054717" y="5525930"/>
            <a:ext cx="320040" cy="32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304425-47A4-42B3-9A35-7D439EDF2580}"/>
              </a:ext>
            </a:extLst>
          </p:cNvPr>
          <p:cNvSpPr txBox="1"/>
          <p:nvPr/>
        </p:nvSpPr>
        <p:spPr>
          <a:xfrm>
            <a:off x="4722661" y="4819095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567CC3-206E-4572-9F7C-3E57168172EA}"/>
              </a:ext>
            </a:extLst>
          </p:cNvPr>
          <p:cNvSpPr txBox="1"/>
          <p:nvPr/>
        </p:nvSpPr>
        <p:spPr>
          <a:xfrm>
            <a:off x="4724903" y="5190618"/>
            <a:ext cx="357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6FF809-4AC1-424E-8C1E-DA8DE3F358B0}"/>
              </a:ext>
            </a:extLst>
          </p:cNvPr>
          <p:cNvSpPr txBox="1"/>
          <p:nvPr/>
        </p:nvSpPr>
        <p:spPr>
          <a:xfrm>
            <a:off x="4727334" y="5551175"/>
            <a:ext cx="357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K3</a:t>
            </a:r>
          </a:p>
        </p:txBody>
      </p:sp>
    </p:spTree>
    <p:extLst>
      <p:ext uri="{BB962C8B-B14F-4D97-AF65-F5344CB8AC3E}">
        <p14:creationId xmlns:p14="http://schemas.microsoft.com/office/powerpoint/2010/main" val="254344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85998AF-587C-4287-B76E-C348665C6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8" y="6027075"/>
            <a:ext cx="1224947" cy="1226225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AB9DC3C0-39BF-4C6A-BFFD-74373DF79C03}"/>
              </a:ext>
            </a:extLst>
          </p:cNvPr>
          <p:cNvSpPr/>
          <p:nvPr/>
        </p:nvSpPr>
        <p:spPr>
          <a:xfrm>
            <a:off x="2177558" y="6027075"/>
            <a:ext cx="1224947" cy="122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B9AE60-BA18-4DB5-AE83-7E7C6869E27F}"/>
              </a:ext>
            </a:extLst>
          </p:cNvPr>
          <p:cNvGrpSpPr/>
          <p:nvPr/>
        </p:nvGrpSpPr>
        <p:grpSpPr>
          <a:xfrm>
            <a:off x="247300" y="70337"/>
            <a:ext cx="5125654" cy="914400"/>
            <a:chOff x="257193" y="70337"/>
            <a:chExt cx="5125654" cy="914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BB6BB8-125F-472D-B072-BA2A539EB1F8}"/>
                </a:ext>
              </a:extLst>
            </p:cNvPr>
            <p:cNvSpPr txBox="1"/>
            <p:nvPr/>
          </p:nvSpPr>
          <p:spPr>
            <a:xfrm>
              <a:off x="800118" y="235150"/>
              <a:ext cx="45827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English Music Check Sheet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9B6748-3F50-4E09-B1C4-09D835393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93" y="70337"/>
              <a:ext cx="542925" cy="9144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641A4F-142F-4F69-8B77-CC70A381676A}"/>
              </a:ext>
            </a:extLst>
          </p:cNvPr>
          <p:cNvSpPr txBox="1"/>
          <p:nvPr/>
        </p:nvSpPr>
        <p:spPr>
          <a:xfrm>
            <a:off x="121927" y="1195753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Name: ___________________________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8E9C1-7E5B-40A3-AA90-2F063CA6D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" y="1837241"/>
            <a:ext cx="5417939" cy="1865792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CDA212-93E2-4281-B079-2FEC58C27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17706"/>
              </p:ext>
            </p:extLst>
          </p:nvPr>
        </p:nvGraphicFramePr>
        <p:xfrm>
          <a:off x="81061" y="3674098"/>
          <a:ext cx="5417940" cy="2244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80">
                  <a:extLst>
                    <a:ext uri="{9D8B030D-6E8A-4147-A177-3AD203B41FA5}">
                      <a16:colId xmlns:a16="http://schemas.microsoft.com/office/drawing/2014/main" val="4107669612"/>
                    </a:ext>
                  </a:extLst>
                </a:gridCol>
                <a:gridCol w="1805980">
                  <a:extLst>
                    <a:ext uri="{9D8B030D-6E8A-4147-A177-3AD203B41FA5}">
                      <a16:colId xmlns:a16="http://schemas.microsoft.com/office/drawing/2014/main" val="1268377957"/>
                    </a:ext>
                  </a:extLst>
                </a:gridCol>
                <a:gridCol w="1805980">
                  <a:extLst>
                    <a:ext uri="{9D8B030D-6E8A-4147-A177-3AD203B41FA5}">
                      <a16:colId xmlns:a16="http://schemas.microsoft.com/office/drawing/2014/main" val="2321759548"/>
                    </a:ext>
                  </a:extLst>
                </a:gridCol>
              </a:tblGrid>
              <a:tr h="11221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936934"/>
                  </a:ext>
                </a:extLst>
              </a:tr>
              <a:tr h="1122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28478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3B3CCDB-AB91-4746-BFB3-BB86211579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5531" r="11592" b="6554"/>
          <a:stretch/>
        </p:blipFill>
        <p:spPr>
          <a:xfrm>
            <a:off x="477577" y="3726253"/>
            <a:ext cx="1045754" cy="1005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37B957-337C-4D46-A797-0892F0BD64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" b="3748"/>
          <a:stretch/>
        </p:blipFill>
        <p:spPr>
          <a:xfrm>
            <a:off x="2245222" y="3726253"/>
            <a:ext cx="1088032" cy="1005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BD629D-0E65-45BD-9DAA-75AFC6DA2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79" y="3732308"/>
            <a:ext cx="1127112" cy="1005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9CE0F0-5C32-45D2-9427-6E36B8D07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9" y="4853970"/>
            <a:ext cx="670130" cy="10058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9249D5-5E9D-4A2B-B286-F1F7E8903F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5692" r="3897" b="6063"/>
          <a:stretch/>
        </p:blipFill>
        <p:spPr>
          <a:xfrm>
            <a:off x="2085181" y="4847694"/>
            <a:ext cx="1409700" cy="1005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2BE367-D5F5-4118-B98F-9FDAA9E9CF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34348" r="35337" b="34677"/>
          <a:stretch/>
        </p:blipFill>
        <p:spPr>
          <a:xfrm>
            <a:off x="3740416" y="4871115"/>
            <a:ext cx="456502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3D4FD7-910C-4143-8468-326F7BAE51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0" t="34234" b="34934"/>
          <a:stretch/>
        </p:blipFill>
        <p:spPr>
          <a:xfrm>
            <a:off x="4294218" y="4871115"/>
            <a:ext cx="456897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7EEA7D-C677-4CB6-9024-C728270ED3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6" r="68749"/>
          <a:stretch/>
        </p:blipFill>
        <p:spPr>
          <a:xfrm>
            <a:off x="4863436" y="4871115"/>
            <a:ext cx="456569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E36D86-D125-439B-ABD8-D6D681CDB7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341089"/>
            <a:ext cx="523936" cy="5239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DE930A-D156-4D8D-BECD-4CCEBFCC69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16" b="69326"/>
          <a:stretch/>
        </p:blipFill>
        <p:spPr>
          <a:xfrm>
            <a:off x="3740416" y="5394798"/>
            <a:ext cx="458848" cy="4572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85532-C40E-44BB-93B1-ADBEA3B6D601}"/>
              </a:ext>
            </a:extLst>
          </p:cNvPr>
          <p:cNvGrpSpPr/>
          <p:nvPr/>
        </p:nvGrpSpPr>
        <p:grpSpPr>
          <a:xfrm>
            <a:off x="4850241" y="5330797"/>
            <a:ext cx="624841" cy="506445"/>
            <a:chOff x="13648" y="1939169"/>
            <a:chExt cx="6858000" cy="538911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1416C3E-B6EB-45F3-8DAB-F0B2AB89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452" y="1939169"/>
              <a:ext cx="2481196" cy="31014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7BFF803-88BA-4C5B-A047-5FFC3E21D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88" t="68627" b="413"/>
            <a:stretch/>
          </p:blipFill>
          <p:spPr>
            <a:xfrm>
              <a:off x="13648" y="2429301"/>
              <a:ext cx="4875845" cy="4898978"/>
            </a:xfrm>
            <a:prstGeom prst="rect">
              <a:avLst/>
            </a:prstGeom>
          </p:spPr>
        </p:pic>
      </p:grpSp>
      <p:sp>
        <p:nvSpPr>
          <p:cNvPr id="33" name="AutoShape 2" descr="Image result for circle check">
            <a:extLst>
              <a:ext uri="{FF2B5EF4-FFF2-40B4-BE49-F238E27FC236}">
                <a16:creationId xmlns:a16="http://schemas.microsoft.com/office/drawing/2014/main" id="{946EAD00-66BC-45F7-89B0-8E1C5B9C0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36838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6C7428-A289-48E9-968A-AD304AFA07CF}"/>
              </a:ext>
            </a:extLst>
          </p:cNvPr>
          <p:cNvSpPr txBox="1"/>
          <p:nvPr/>
        </p:nvSpPr>
        <p:spPr>
          <a:xfrm>
            <a:off x="2225614" y="7210793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All Clear</a:t>
            </a:r>
          </a:p>
        </p:txBody>
      </p:sp>
    </p:spTree>
    <p:extLst>
      <p:ext uri="{BB962C8B-B14F-4D97-AF65-F5344CB8AC3E}">
        <p14:creationId xmlns:p14="http://schemas.microsoft.com/office/powerpoint/2010/main" val="350757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27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Duss</dc:creator>
  <cp:lastModifiedBy>Christopher Duss</cp:lastModifiedBy>
  <cp:revision>52</cp:revision>
  <dcterms:created xsi:type="dcterms:W3CDTF">2017-09-03T20:58:13Z</dcterms:created>
  <dcterms:modified xsi:type="dcterms:W3CDTF">2017-09-11T00:54:26Z</dcterms:modified>
</cp:coreProperties>
</file>