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49F8C5-9D32-471B-9BBD-12A959277F44}">
          <p14:sldIdLst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89DB"/>
    <a:srgbClr val="003296"/>
    <a:srgbClr val="FF0000"/>
    <a:srgbClr val="00B050"/>
    <a:srgbClr val="934BC9"/>
    <a:srgbClr val="FFFF00"/>
    <a:srgbClr val="FF9900"/>
    <a:srgbClr val="8D42C6"/>
    <a:srgbClr val="002D86"/>
    <a:srgbClr val="0024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6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5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5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1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6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1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5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9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8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4AFA1-B0F0-4973-A1E1-B2DC21417022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9EBC-7448-4DFF-AE07-1A0A30D70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665239"/>
              </p:ext>
            </p:extLst>
          </p:nvPr>
        </p:nvGraphicFramePr>
        <p:xfrm>
          <a:off x="0" y="617934"/>
          <a:ext cx="983932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784">
                  <a:extLst>
                    <a:ext uri="{9D8B030D-6E8A-4147-A177-3AD203B41FA5}">
                      <a16:colId xmlns:a16="http://schemas.microsoft.com/office/drawing/2014/main" val="459194908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677389473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4079795583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602947737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49064858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2987623729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221281304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2206297441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54122061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4263582009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578646540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422092047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2935275588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431220040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3455435582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520089485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290647786"/>
                    </a:ext>
                  </a:extLst>
                </a:gridCol>
              </a:tblGrid>
              <a:tr h="493776">
                <a:tc>
                  <a:txBody>
                    <a:bodyPr/>
                    <a:lstStyle/>
                    <a:p>
                      <a:pPr algn="ctr"/>
                      <a:endParaRPr lang="en-US" sz="27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96890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46047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34844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44986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577880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336112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574378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147709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471617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309885"/>
                  </a:ext>
                </a:extLst>
              </a:tr>
            </a:tbl>
          </a:graphicData>
        </a:graphic>
      </p:graphicFrame>
      <p:sp>
        <p:nvSpPr>
          <p:cNvPr id="190" name="Oval 189"/>
          <p:cNvSpPr/>
          <p:nvPr/>
        </p:nvSpPr>
        <p:spPr>
          <a:xfrm>
            <a:off x="659538" y="3175716"/>
            <a:ext cx="411480" cy="4114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3652003" y="138525"/>
            <a:ext cx="2601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Butterfly Kids" panose="02000000000000000000" pitchFamily="2" charset="0"/>
                <a:ea typeface="Butterfly Kids" panose="02000000000000000000" pitchFamily="2" charset="0"/>
              </a:rPr>
              <a:t>Hello How Are You</a:t>
            </a:r>
          </a:p>
        </p:txBody>
      </p:sp>
      <p:sp>
        <p:nvSpPr>
          <p:cNvPr id="143" name="Oval 142"/>
          <p:cNvSpPr/>
          <p:nvPr/>
        </p:nvSpPr>
        <p:spPr>
          <a:xfrm>
            <a:off x="7037954" y="1670766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Oval 143"/>
          <p:cNvSpPr/>
          <p:nvPr/>
        </p:nvSpPr>
        <p:spPr>
          <a:xfrm>
            <a:off x="5876243" y="1670766"/>
            <a:ext cx="411480" cy="4114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Oval 144"/>
          <p:cNvSpPr/>
          <p:nvPr/>
        </p:nvSpPr>
        <p:spPr>
          <a:xfrm>
            <a:off x="2395746" y="1670766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Oval 145"/>
          <p:cNvSpPr/>
          <p:nvPr/>
        </p:nvSpPr>
        <p:spPr>
          <a:xfrm>
            <a:off x="2981743" y="1673773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Oval 150"/>
          <p:cNvSpPr/>
          <p:nvPr/>
        </p:nvSpPr>
        <p:spPr>
          <a:xfrm>
            <a:off x="3568475" y="1673773"/>
            <a:ext cx="411480" cy="4114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5298495" y="1673773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4723906" y="1676424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7603130" y="1670766"/>
            <a:ext cx="411480" cy="41148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8199008" y="1670766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9352636" y="1670766"/>
            <a:ext cx="411480" cy="4114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3" name="Picture 17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013" y="217743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180" name="Picture 1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225" y="217743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183" name="Picture 18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617" y="217743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sp>
        <p:nvSpPr>
          <p:cNvPr id="185" name="Oval 184"/>
          <p:cNvSpPr/>
          <p:nvPr/>
        </p:nvSpPr>
        <p:spPr>
          <a:xfrm>
            <a:off x="7611202" y="3175716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Oval 185"/>
          <p:cNvSpPr/>
          <p:nvPr/>
        </p:nvSpPr>
        <p:spPr>
          <a:xfrm>
            <a:off x="7029486" y="3181374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Oval 187"/>
          <p:cNvSpPr/>
          <p:nvPr/>
        </p:nvSpPr>
        <p:spPr>
          <a:xfrm>
            <a:off x="2404982" y="3175716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Oval 190"/>
          <p:cNvSpPr/>
          <p:nvPr/>
        </p:nvSpPr>
        <p:spPr>
          <a:xfrm>
            <a:off x="2978611" y="3175716"/>
            <a:ext cx="411480" cy="4114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8775334" y="1670766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5289259" y="3178723"/>
            <a:ext cx="411480" cy="4114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8189772" y="3175716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8777142" y="3181374"/>
            <a:ext cx="411480" cy="4114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9" name="Picture 19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15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200" name="Picture 19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282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206" name="Picture 20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400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208" name="Picture 20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225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7874EA68-B235-46D0-95A0-719C78836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871" y="217743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sp>
        <p:nvSpPr>
          <p:cNvPr id="58" name="Oval 57">
            <a:extLst>
              <a:ext uri="{FF2B5EF4-FFF2-40B4-BE49-F238E27FC236}">
                <a16:creationId xmlns:a16="http://schemas.microsoft.com/office/drawing/2014/main" id="{270B6C8C-C998-46CE-A2EC-D52EA647EF0B}"/>
              </a:ext>
            </a:extLst>
          </p:cNvPr>
          <p:cNvSpPr/>
          <p:nvPr/>
        </p:nvSpPr>
        <p:spPr>
          <a:xfrm>
            <a:off x="4722342" y="3175716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218A4D0-F3BE-4B55-9EB9-90D3588CEA59}"/>
              </a:ext>
            </a:extLst>
          </p:cNvPr>
          <p:cNvSpPr/>
          <p:nvPr/>
        </p:nvSpPr>
        <p:spPr>
          <a:xfrm>
            <a:off x="9341482" y="3175716"/>
            <a:ext cx="411480" cy="4114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C9A79049-67AE-4E14-9F62-23B982671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871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ABF9DFAC-B791-4EA6-8583-202B996F9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57" y="5190759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sp>
        <p:nvSpPr>
          <p:cNvPr id="63" name="Oval 62">
            <a:extLst>
              <a:ext uri="{FF2B5EF4-FFF2-40B4-BE49-F238E27FC236}">
                <a16:creationId xmlns:a16="http://schemas.microsoft.com/office/drawing/2014/main" id="{984C8E9F-30A4-4AA7-87FA-C530B82ADAD9}"/>
              </a:ext>
            </a:extLst>
          </p:cNvPr>
          <p:cNvSpPr/>
          <p:nvPr/>
        </p:nvSpPr>
        <p:spPr>
          <a:xfrm>
            <a:off x="666496" y="4682515"/>
            <a:ext cx="411480" cy="411480"/>
          </a:xfrm>
          <a:prstGeom prst="ellipse">
            <a:avLst/>
          </a:prstGeom>
          <a:solidFill>
            <a:srgbClr val="00329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7A4559-F8D0-4FC5-9330-E50DE249B1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870" y="242549"/>
            <a:ext cx="329930" cy="3291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B9FE0F-2AB2-4CA6-8940-994C8B6D9E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231" y="240548"/>
            <a:ext cx="310419" cy="32837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6DB2D71-A138-4B93-9FAB-7C0BA714DF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485" y="2156000"/>
            <a:ext cx="470270" cy="45720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138761B-F2ED-4E22-B07A-3E79A5E58E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17" y="2154638"/>
            <a:ext cx="470270" cy="45720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590101F-6652-4633-9D5F-F8E4530002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724" y="2161635"/>
            <a:ext cx="470270" cy="45720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55678739-FB64-4884-B59D-7DB2F19BA1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256" y="2160273"/>
            <a:ext cx="470270" cy="45720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E26BAA05-AA7F-44D8-8466-DC1EAF92AE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17" y="2160426"/>
            <a:ext cx="470270" cy="457200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6D06AEE-0456-459C-8E27-4E80A27FE6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849" y="2159064"/>
            <a:ext cx="470270" cy="457200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568DCFC1-E48D-4BBE-87EA-EF80E53802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644" y="2159064"/>
            <a:ext cx="470270" cy="457200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0BC258B6-6A4D-4C4F-87E1-45098F2509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942" y="3662000"/>
            <a:ext cx="470270" cy="457200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930BFDB4-026D-4394-9FFB-2CA1984EBA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186" y="3660768"/>
            <a:ext cx="470270" cy="457200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8173439-8C2C-4443-BC0C-071E38F161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90" y="3659818"/>
            <a:ext cx="470270" cy="457200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C97A2507-314F-4B58-9113-05F693FBA0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371" y="3666407"/>
            <a:ext cx="470270" cy="457200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BDA18B9B-7071-4F0B-8417-D8D03C8117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939" y="3666407"/>
            <a:ext cx="47027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5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945513"/>
              </p:ext>
            </p:extLst>
          </p:nvPr>
        </p:nvGraphicFramePr>
        <p:xfrm>
          <a:off x="0" y="617934"/>
          <a:ext cx="983932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784">
                  <a:extLst>
                    <a:ext uri="{9D8B030D-6E8A-4147-A177-3AD203B41FA5}">
                      <a16:colId xmlns:a16="http://schemas.microsoft.com/office/drawing/2014/main" val="459194908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677389473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4079795583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602947737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49064858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2987623729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221281304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2206297441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54122061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4263582009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578646540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422092047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2935275588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431220040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3455435582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520089485"/>
                    </a:ext>
                  </a:extLst>
                </a:gridCol>
                <a:gridCol w="578784">
                  <a:extLst>
                    <a:ext uri="{9D8B030D-6E8A-4147-A177-3AD203B41FA5}">
                      <a16:colId xmlns:a16="http://schemas.microsoft.com/office/drawing/2014/main" val="1290647786"/>
                    </a:ext>
                  </a:extLst>
                </a:gridCol>
              </a:tblGrid>
              <a:tr h="493776">
                <a:tc>
                  <a:txBody>
                    <a:bodyPr/>
                    <a:lstStyle/>
                    <a:p>
                      <a:pPr algn="ctr"/>
                      <a:endParaRPr lang="en-US" sz="27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96890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46047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34844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44986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577880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336112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574378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147709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471617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309885"/>
                  </a:ext>
                </a:extLst>
              </a:tr>
            </a:tbl>
          </a:graphicData>
        </a:graphic>
      </p:graphicFrame>
      <p:sp>
        <p:nvSpPr>
          <p:cNvPr id="190" name="Oval 189"/>
          <p:cNvSpPr/>
          <p:nvPr/>
        </p:nvSpPr>
        <p:spPr>
          <a:xfrm>
            <a:off x="659538" y="3148008"/>
            <a:ext cx="411480" cy="4114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3652003" y="138525"/>
            <a:ext cx="2601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Butterfly Kids" panose="02000000000000000000" pitchFamily="2" charset="0"/>
                <a:ea typeface="Butterfly Kids" panose="02000000000000000000" pitchFamily="2" charset="0"/>
              </a:rPr>
              <a:t>Hello How Are You</a:t>
            </a:r>
          </a:p>
        </p:txBody>
      </p:sp>
      <p:sp>
        <p:nvSpPr>
          <p:cNvPr id="143" name="Oval 142"/>
          <p:cNvSpPr/>
          <p:nvPr/>
        </p:nvSpPr>
        <p:spPr>
          <a:xfrm>
            <a:off x="7037954" y="1643058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Oval 143"/>
          <p:cNvSpPr/>
          <p:nvPr/>
        </p:nvSpPr>
        <p:spPr>
          <a:xfrm>
            <a:off x="5876243" y="1643058"/>
            <a:ext cx="411480" cy="4114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Oval 144"/>
          <p:cNvSpPr/>
          <p:nvPr/>
        </p:nvSpPr>
        <p:spPr>
          <a:xfrm>
            <a:off x="2395746" y="1643058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Oval 145"/>
          <p:cNvSpPr/>
          <p:nvPr/>
        </p:nvSpPr>
        <p:spPr>
          <a:xfrm>
            <a:off x="2981743" y="1646065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Oval 150"/>
          <p:cNvSpPr/>
          <p:nvPr/>
        </p:nvSpPr>
        <p:spPr>
          <a:xfrm>
            <a:off x="3568475" y="1646065"/>
            <a:ext cx="411480" cy="4114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5298495" y="1646065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4723906" y="1648716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7603130" y="1643058"/>
            <a:ext cx="411480" cy="411480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8199008" y="1643058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9352636" y="1643058"/>
            <a:ext cx="411480" cy="4114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3" name="Picture 17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013" y="217743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180" name="Picture 1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225" y="217743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183" name="Picture 18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617" y="217743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sp>
        <p:nvSpPr>
          <p:cNvPr id="185" name="Oval 184"/>
          <p:cNvSpPr/>
          <p:nvPr/>
        </p:nvSpPr>
        <p:spPr>
          <a:xfrm>
            <a:off x="7611202" y="3148008"/>
            <a:ext cx="411480" cy="411480"/>
          </a:xfrm>
          <a:prstGeom prst="ellipse">
            <a:avLst/>
          </a:prstGeom>
          <a:solidFill>
            <a:srgbClr val="B889D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Oval 185"/>
          <p:cNvSpPr/>
          <p:nvPr/>
        </p:nvSpPr>
        <p:spPr>
          <a:xfrm>
            <a:off x="7029486" y="3153666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Oval 187"/>
          <p:cNvSpPr/>
          <p:nvPr/>
        </p:nvSpPr>
        <p:spPr>
          <a:xfrm>
            <a:off x="2404982" y="3148008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Oval 190"/>
          <p:cNvSpPr/>
          <p:nvPr/>
        </p:nvSpPr>
        <p:spPr>
          <a:xfrm>
            <a:off x="2978611" y="3148008"/>
            <a:ext cx="411480" cy="4114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8775334" y="1643058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5289259" y="3151015"/>
            <a:ext cx="411480" cy="4114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8189772" y="3148008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8777142" y="3153666"/>
            <a:ext cx="411480" cy="4114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9" name="Picture 19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15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200" name="Picture 19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282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206" name="Picture 20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400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208" name="Picture 20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225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7874EA68-B235-46D0-95A0-719C78836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871" y="217743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sp>
        <p:nvSpPr>
          <p:cNvPr id="58" name="Oval 57">
            <a:extLst>
              <a:ext uri="{FF2B5EF4-FFF2-40B4-BE49-F238E27FC236}">
                <a16:creationId xmlns:a16="http://schemas.microsoft.com/office/drawing/2014/main" id="{270B6C8C-C998-46CE-A2EC-D52EA647EF0B}"/>
              </a:ext>
            </a:extLst>
          </p:cNvPr>
          <p:cNvSpPr/>
          <p:nvPr/>
        </p:nvSpPr>
        <p:spPr>
          <a:xfrm>
            <a:off x="4722342" y="3148008"/>
            <a:ext cx="411480" cy="41148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218A4D0-F3BE-4B55-9EB9-90D3588CEA59}"/>
              </a:ext>
            </a:extLst>
          </p:cNvPr>
          <p:cNvSpPr/>
          <p:nvPr/>
        </p:nvSpPr>
        <p:spPr>
          <a:xfrm>
            <a:off x="9341482" y="3148008"/>
            <a:ext cx="411480" cy="41148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C9A79049-67AE-4E14-9F62-23B982671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871" y="3682386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ABF9DFAC-B791-4EA6-8583-202B996F9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57" y="5190759"/>
            <a:ext cx="274144" cy="41148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</p:spPr>
      </p:pic>
      <p:sp>
        <p:nvSpPr>
          <p:cNvPr id="63" name="Oval 62">
            <a:extLst>
              <a:ext uri="{FF2B5EF4-FFF2-40B4-BE49-F238E27FC236}">
                <a16:creationId xmlns:a16="http://schemas.microsoft.com/office/drawing/2014/main" id="{984C8E9F-30A4-4AA7-87FA-C530B82ADAD9}"/>
              </a:ext>
            </a:extLst>
          </p:cNvPr>
          <p:cNvSpPr/>
          <p:nvPr/>
        </p:nvSpPr>
        <p:spPr>
          <a:xfrm>
            <a:off x="666496" y="4654807"/>
            <a:ext cx="411480" cy="411480"/>
          </a:xfrm>
          <a:prstGeom prst="ellipse">
            <a:avLst/>
          </a:prstGeom>
          <a:solidFill>
            <a:srgbClr val="00329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7A4559-F8D0-4FC5-9330-E50DE249B1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870" y="242549"/>
            <a:ext cx="329930" cy="3291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B9FE0F-2AB2-4CA6-8940-994C8B6D9E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231" y="240548"/>
            <a:ext cx="310419" cy="32837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6DB2D71-A138-4B93-9FAB-7C0BA714DF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485" y="2156000"/>
            <a:ext cx="470270" cy="45720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138761B-F2ED-4E22-B07A-3E79A5E58E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17" y="2154638"/>
            <a:ext cx="470270" cy="45720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A590101F-6652-4633-9D5F-F8E4530002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724" y="2161635"/>
            <a:ext cx="470270" cy="45720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55678739-FB64-4884-B59D-7DB2F19BA1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256" y="2160273"/>
            <a:ext cx="470270" cy="45720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E26BAA05-AA7F-44D8-8466-DC1EAF92AE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317" y="2160426"/>
            <a:ext cx="470270" cy="457200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D6D06AEE-0456-459C-8E27-4E80A27FE6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849" y="2159064"/>
            <a:ext cx="470270" cy="457200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568DCFC1-E48D-4BBE-87EA-EF80E53802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644" y="2159064"/>
            <a:ext cx="470270" cy="457200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0BC258B6-6A4D-4C4F-87E1-45098F2509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942" y="3662000"/>
            <a:ext cx="470270" cy="457200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930BFDB4-026D-4394-9FFB-2CA1984EBA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186" y="3660768"/>
            <a:ext cx="470270" cy="457200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8173439-8C2C-4443-BC0C-071E38F161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90" y="3659818"/>
            <a:ext cx="470270" cy="457200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C97A2507-314F-4B58-9113-05F693FBA0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371" y="3666407"/>
            <a:ext cx="470270" cy="457200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BDA18B9B-7071-4F0B-8417-D8D03C8117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939" y="3666407"/>
            <a:ext cx="47027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101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120</Words>
  <Application>Microsoft Office PowerPoint</Application>
  <PresentationFormat>A4 Paper (210x297 mm)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Butterfly Kids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Duss</dc:creator>
  <cp:lastModifiedBy>Christopher Duss</cp:lastModifiedBy>
  <cp:revision>230</cp:revision>
  <dcterms:created xsi:type="dcterms:W3CDTF">2016-08-18T02:57:03Z</dcterms:created>
  <dcterms:modified xsi:type="dcterms:W3CDTF">2017-08-25T06:12:19Z</dcterms:modified>
</cp:coreProperties>
</file>