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4"/>
  </p:notesMasterIdLst>
  <p:sldIdLst>
    <p:sldId id="286" r:id="rId2"/>
    <p:sldId id="258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33CC33"/>
    <a:srgbClr val="FFE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5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11D6A-BFF6-4918-88D5-4E60A884B42A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3D6E1-BC5C-4461-87CF-5BB70E78B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23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0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1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7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1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8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3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3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3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C469-34EC-4661-8AC1-9B05577DB811}" type="datetimeFigureOut">
              <a:rPr lang="en-US" smtClean="0"/>
              <a:t>8/21/2017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C5665-EF01-4AB3-8B68-9317575B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3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41283" y="0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5BC87F-92C3-40C8-8DD6-5EEF479CB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3" y="3491345"/>
            <a:ext cx="8625236" cy="3498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8870A6-0324-4C67-8085-345344902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" y="335485"/>
            <a:ext cx="9827491" cy="338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45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AB4E3-E019-43FA-9D32-6956EFEC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6594"/>
            <a:ext cx="9906000" cy="2294711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-5048" y="3429000"/>
            <a:ext cx="99059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12479" y="0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picturelyrics.org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4538D4-CD87-4085-A328-51752C6E0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8" y="633948"/>
            <a:ext cx="4896078" cy="2468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A7637-B205-446D-986F-E7A5A463F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88" y="633948"/>
            <a:ext cx="4896078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6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11100</TotalTime>
  <Words>8</Words>
  <Application>Microsoft Office PowerPoint</Application>
  <PresentationFormat>A4 Paper (210x297 mm)</PresentationFormat>
  <Paragraphs>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Duss</dc:creator>
  <cp:lastModifiedBy>Christopher Duss</cp:lastModifiedBy>
  <cp:revision>1005</cp:revision>
  <dcterms:created xsi:type="dcterms:W3CDTF">2016-04-05T10:07:34Z</dcterms:created>
  <dcterms:modified xsi:type="dcterms:W3CDTF">2017-08-20T23:54:35Z</dcterms:modified>
</cp:coreProperties>
</file>