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png" ContentType="image/png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</p:sldIdLst>
  <p:sldSz cx="10693400" cy="7556500"/>
  <p:notesSz cx="10693400" cy="75565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2515"/>
            <a:ext cx="9089390" cy="1586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260"/>
            <a:ext cx="9624060" cy="1209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7995"/>
            <a:ext cx="9624060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
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0.jpg"/></Relationships>
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1.jpg"/></Relationships>
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2.jpg"/></Relationships>
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3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jp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jp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jp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jp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jp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jp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jp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jp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jp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jp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jp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jp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jp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jp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jp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jp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jp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jp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jp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jp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jp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.jpg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jpg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jp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jpg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jp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jpg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jpg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jpg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jpg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.jpg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3.jpg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jpg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jpg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jpg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jpg"/></Relationships>
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8.jpg"/></Relationships>
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
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.jpg"/></Relationships>
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jpg"/></Relationships>
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jpg"/></Relationships>
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3.jpg"/></Relationships>
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4.jpg"/></Relationships>
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5.jpg"/></Relationships>
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6.jpg"/></Relationships>
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7.jpg"/></Relationships>
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8.jpg"/></Relationships>
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9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877887"/>
            <a:ext cx="10312400" cy="5800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2199"/>
            <a:ext cx="10312400" cy="5376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866159"/>
            <a:ext cx="10312400" cy="48124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866159"/>
            <a:ext cx="10312400" cy="48124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7570"/>
            <a:ext cx="10312400" cy="53710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990679"/>
            <a:ext cx="10312400" cy="56879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2199"/>
            <a:ext cx="10312400" cy="5376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88136"/>
            <a:ext cx="10312400" cy="52904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963824"/>
            <a:ext cx="10312400" cy="57147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817819"/>
            <a:ext cx="10312400" cy="4860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817819"/>
            <a:ext cx="10312400" cy="4860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044389"/>
            <a:ext cx="10312400" cy="5634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817819"/>
            <a:ext cx="10312400" cy="4860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817819"/>
            <a:ext cx="10312400" cy="4860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044389"/>
            <a:ext cx="10312400" cy="5634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817819"/>
            <a:ext cx="10312400" cy="4860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7570"/>
            <a:ext cx="10312400" cy="53710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7570"/>
            <a:ext cx="10312400" cy="53710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7570"/>
            <a:ext cx="10312400" cy="53710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2199"/>
            <a:ext cx="10312400" cy="5376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817819"/>
            <a:ext cx="10312400" cy="4860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2199"/>
            <a:ext cx="10312400" cy="5376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877887"/>
            <a:ext cx="10312400" cy="5800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877887"/>
            <a:ext cx="10312400" cy="5800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560009"/>
            <a:ext cx="10312400" cy="5118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989693"/>
            <a:ext cx="10312400" cy="46889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50539"/>
            <a:ext cx="10312400" cy="53280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2199"/>
            <a:ext cx="10312400" cy="5376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2199"/>
            <a:ext cx="10312400" cy="5376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989693"/>
            <a:ext cx="10312400" cy="46889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2247503"/>
            <a:ext cx="10312400" cy="44311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2199"/>
            <a:ext cx="10312400" cy="5376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877887"/>
            <a:ext cx="10312400" cy="5800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877887"/>
            <a:ext cx="10312400" cy="5800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731883"/>
            <a:ext cx="10312400" cy="49467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474073"/>
            <a:ext cx="10312400" cy="52045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2371037"/>
            <a:ext cx="10312400" cy="4307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50539"/>
            <a:ext cx="10312400" cy="53280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2199"/>
            <a:ext cx="10312400" cy="5376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560009"/>
            <a:ext cx="10312400" cy="5118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903756"/>
            <a:ext cx="10312400" cy="47748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2199"/>
            <a:ext cx="10312400" cy="5376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560009"/>
            <a:ext cx="10312400" cy="5118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474073"/>
            <a:ext cx="10312400" cy="52045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2371037"/>
            <a:ext cx="10312400" cy="4307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2199"/>
            <a:ext cx="10312400" cy="5376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560009"/>
            <a:ext cx="10312400" cy="5118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903756"/>
            <a:ext cx="10312400" cy="47748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817819"/>
            <a:ext cx="10312400" cy="4860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2199"/>
            <a:ext cx="10312400" cy="5376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2199"/>
            <a:ext cx="10312400" cy="5376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2199"/>
            <a:ext cx="10312400" cy="5376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2199"/>
            <a:ext cx="10312400" cy="5376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909127"/>
            <a:ext cx="10312400" cy="47694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989693"/>
            <a:ext cx="10312400" cy="46889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2161566"/>
            <a:ext cx="10312400" cy="4517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2199"/>
            <a:ext cx="10312400" cy="5376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2199"/>
            <a:ext cx="10312400" cy="5376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049760"/>
            <a:ext cx="10312400" cy="56288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93507"/>
            <a:ext cx="10312400" cy="52851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2199"/>
            <a:ext cx="10312400" cy="5376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2199"/>
            <a:ext cx="10312400" cy="5376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049760"/>
            <a:ext cx="10312400" cy="56288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7570"/>
            <a:ext cx="10312400" cy="53710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7570"/>
            <a:ext cx="10312400" cy="53710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7570"/>
            <a:ext cx="10312400" cy="53710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2199"/>
            <a:ext cx="10312400" cy="5376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737254"/>
            <a:ext cx="10312400" cy="4941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2199"/>
            <a:ext cx="10312400" cy="5376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877887"/>
            <a:ext cx="10312400" cy="5800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93507"/>
            <a:ext cx="10312400" cy="52851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877887"/>
            <a:ext cx="10312400" cy="5800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2199"/>
            <a:ext cx="10312400" cy="5376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2199"/>
            <a:ext cx="10312400" cy="5376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033647"/>
            <a:ext cx="10312400" cy="56449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2199"/>
            <a:ext cx="10312400" cy="5376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817819"/>
            <a:ext cx="10312400" cy="4860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2161566"/>
            <a:ext cx="10312400" cy="4517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2199"/>
            <a:ext cx="10312400" cy="5376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877887"/>
            <a:ext cx="10312400" cy="5800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877887"/>
            <a:ext cx="10312400" cy="5800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2199"/>
            <a:ext cx="10312400" cy="5376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731883"/>
            <a:ext cx="10312400" cy="49467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044389"/>
            <a:ext cx="10312400" cy="5634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044389"/>
            <a:ext cx="10312400" cy="5634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2199"/>
            <a:ext cx="10312400" cy="5376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560009"/>
            <a:ext cx="10312400" cy="5118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866159"/>
            <a:ext cx="10312400" cy="48124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2199"/>
            <a:ext cx="10312400" cy="5376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560009"/>
            <a:ext cx="10312400" cy="5118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044389"/>
            <a:ext cx="10312400" cy="5634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044389"/>
            <a:ext cx="10312400" cy="5634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645946"/>
            <a:ext cx="10312400" cy="50326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2199"/>
            <a:ext cx="10312400" cy="5376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560009"/>
            <a:ext cx="10312400" cy="5118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866159"/>
            <a:ext cx="10312400" cy="48124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7570"/>
            <a:ext cx="10312400" cy="53710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7570"/>
            <a:ext cx="10312400" cy="53710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866159"/>
            <a:ext cx="10312400" cy="48124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866159"/>
            <a:ext cx="10312400" cy="48124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7570"/>
            <a:ext cx="10312400" cy="53710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307570"/>
            <a:ext cx="10312400" cy="53710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866159"/>
            <a:ext cx="10312400" cy="48124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2018-01-29T02:26:09Z</dcterms:created>
  <dcterms:modified xsi:type="dcterms:W3CDTF">2018-01-29T02:26:09Z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2018-01-29T00:00:00Z</vt:filetime>
  </property>
</Properties>
</file>